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84" r:id="rId3"/>
  </p:sldMasterIdLst>
  <p:notesMasterIdLst>
    <p:notesMasterId r:id="rId62"/>
  </p:notesMasterIdLst>
  <p:sldIdLst>
    <p:sldId id="256" r:id="rId4"/>
    <p:sldId id="362" r:id="rId5"/>
    <p:sldId id="366" r:id="rId6"/>
    <p:sldId id="363" r:id="rId7"/>
    <p:sldId id="257" r:id="rId8"/>
    <p:sldId id="258" r:id="rId9"/>
    <p:sldId id="259" r:id="rId10"/>
    <p:sldId id="260" r:id="rId11"/>
    <p:sldId id="261" r:id="rId12"/>
    <p:sldId id="264" r:id="rId13"/>
    <p:sldId id="265" r:id="rId14"/>
    <p:sldId id="266" r:id="rId15"/>
    <p:sldId id="267" r:id="rId16"/>
    <p:sldId id="268" r:id="rId17"/>
    <p:sldId id="269" r:id="rId18"/>
    <p:sldId id="271" r:id="rId19"/>
    <p:sldId id="272" r:id="rId20"/>
    <p:sldId id="273" r:id="rId21"/>
    <p:sldId id="274" r:id="rId22"/>
    <p:sldId id="288" r:id="rId23"/>
    <p:sldId id="289" r:id="rId24"/>
    <p:sldId id="290" r:id="rId25"/>
    <p:sldId id="349" r:id="rId26"/>
    <p:sldId id="333" r:id="rId27"/>
    <p:sldId id="338" r:id="rId28"/>
    <p:sldId id="350" r:id="rId29"/>
    <p:sldId id="367" r:id="rId30"/>
    <p:sldId id="368" r:id="rId31"/>
    <p:sldId id="369" r:id="rId32"/>
    <p:sldId id="370" r:id="rId33"/>
    <p:sldId id="371" r:id="rId34"/>
    <p:sldId id="334" r:id="rId35"/>
    <p:sldId id="335" r:id="rId36"/>
    <p:sldId id="336" r:id="rId37"/>
    <p:sldId id="337" r:id="rId38"/>
    <p:sldId id="321" r:id="rId39"/>
    <p:sldId id="323" r:id="rId40"/>
    <p:sldId id="325" r:id="rId41"/>
    <p:sldId id="326" r:id="rId42"/>
    <p:sldId id="327" r:id="rId43"/>
    <p:sldId id="328" r:id="rId44"/>
    <p:sldId id="329" r:id="rId45"/>
    <p:sldId id="330" r:id="rId46"/>
    <p:sldId id="331" r:id="rId47"/>
    <p:sldId id="332" r:id="rId48"/>
    <p:sldId id="373" r:id="rId49"/>
    <p:sldId id="374" r:id="rId50"/>
    <p:sldId id="342" r:id="rId51"/>
    <p:sldId id="375" r:id="rId52"/>
    <p:sldId id="377" r:id="rId53"/>
    <p:sldId id="379" r:id="rId54"/>
    <p:sldId id="340" r:id="rId55"/>
    <p:sldId id="380" r:id="rId56"/>
    <p:sldId id="382" r:id="rId57"/>
    <p:sldId id="381" r:id="rId58"/>
    <p:sldId id="383" r:id="rId59"/>
    <p:sldId id="339" r:id="rId60"/>
    <p:sldId id="341" r:id="rId61"/>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85" autoAdjust="0"/>
    <p:restoredTop sz="94707" autoAdjust="0"/>
  </p:normalViewPr>
  <p:slideViewPr>
    <p:cSldViewPr snapToGrid="0">
      <p:cViewPr varScale="1">
        <p:scale>
          <a:sx n="82" d="100"/>
          <a:sy n="82" d="100"/>
        </p:scale>
        <p:origin x="70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3FF41C-2F8B-4639-B385-D48382C958ED}" type="datetimeFigureOut">
              <a:rPr lang="tr-TR" smtClean="0"/>
              <a:t>29.05.2019</a:t>
            </a:fld>
            <a:endParaRPr lang="tr-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EC7593-CB4D-42DE-83AC-E74E6F737326}" type="slidenum">
              <a:rPr lang="tr-TR" smtClean="0"/>
              <a:t>‹#›</a:t>
            </a:fld>
            <a:endParaRPr lang="tr-TR"/>
          </a:p>
        </p:txBody>
      </p:sp>
    </p:spTree>
    <p:extLst>
      <p:ext uri="{BB962C8B-B14F-4D97-AF65-F5344CB8AC3E}">
        <p14:creationId xmlns:p14="http://schemas.microsoft.com/office/powerpoint/2010/main" val="1625961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DD7F8E7B-A078-4913-9C34-11C169A327D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a:extLst>
              <a:ext uri="{FF2B5EF4-FFF2-40B4-BE49-F238E27FC236}">
                <a16:creationId xmlns:a16="http://schemas.microsoft.com/office/drawing/2014/main" id="{4FADDCC3-7549-4351-870C-293297E5BF7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80000"/>
              </a:lnSpc>
              <a:spcBef>
                <a:spcPct val="0"/>
              </a:spcBef>
            </a:pPr>
            <a:r>
              <a:rPr lang="tr-TR" altLang="tr-TR" sz="1400">
                <a:latin typeface="Arial" panose="020B0604020202020204" pitchFamily="34" charset="0"/>
              </a:rPr>
              <a:t> 2003 Nutch</a:t>
            </a:r>
          </a:p>
          <a:p>
            <a:pPr eaLnBrk="1" hangingPunct="1">
              <a:lnSpc>
                <a:spcPct val="80000"/>
              </a:lnSpc>
              <a:spcBef>
                <a:spcPct val="0"/>
              </a:spcBef>
            </a:pPr>
            <a:r>
              <a:rPr lang="tr-TR" altLang="tr-TR" sz="1400">
                <a:latin typeface="Arial" panose="020B0604020202020204" pitchFamily="34" charset="0"/>
              </a:rPr>
              <a:t>2005 Hadoop</a:t>
            </a:r>
          </a:p>
          <a:p>
            <a:pPr eaLnBrk="1" hangingPunct="1">
              <a:lnSpc>
                <a:spcPct val="80000"/>
              </a:lnSpc>
              <a:spcBef>
                <a:spcPct val="0"/>
              </a:spcBef>
            </a:pPr>
            <a:endParaRPr lang="tr-TR" altLang="tr-TR" sz="1400">
              <a:latin typeface="Arial" panose="020B0604020202020204" pitchFamily="34" charset="0"/>
            </a:endParaRPr>
          </a:p>
        </p:txBody>
      </p:sp>
      <p:sp>
        <p:nvSpPr>
          <p:cNvPr id="26628" name="Slide Number Placeholder 3">
            <a:extLst>
              <a:ext uri="{FF2B5EF4-FFF2-40B4-BE49-F238E27FC236}">
                <a16:creationId xmlns:a16="http://schemas.microsoft.com/office/drawing/2014/main" id="{BDFAF1A0-4C27-4B19-9980-AE3B557E1D5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defTabSz="995363"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95363"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95363"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95363" eaLnBrk="0" fontAlgn="base" hangingPunct="0">
              <a:spcBef>
                <a:spcPct val="0"/>
              </a:spcBef>
              <a:spcAft>
                <a:spcPct val="0"/>
              </a:spcAft>
              <a:defRPr sz="2000">
                <a:solidFill>
                  <a:schemeClr val="tx1"/>
                </a:solidFill>
                <a:latin typeface="Arial" panose="020B0604020202020204" pitchFamily="34" charset="0"/>
              </a:defRPr>
            </a:lvl9pPr>
          </a:lstStyle>
          <a:p>
            <a:fld id="{1021C632-25BB-4B61-B80D-9CCC87512C63}" type="slidenum">
              <a:rPr lang="tr-TR" altLang="tr-TR" sz="1200" smtClean="0">
                <a:latin typeface="Calibri" panose="020F0502020204030204" pitchFamily="34" charset="0"/>
              </a:rPr>
              <a:pPr/>
              <a:t>2</a:t>
            </a:fld>
            <a:endParaRPr lang="tr-TR" altLang="tr-TR" sz="1200">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E9E7064D-AC7E-459E-8328-2E2D216FFAF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a:extLst>
              <a:ext uri="{FF2B5EF4-FFF2-40B4-BE49-F238E27FC236}">
                <a16:creationId xmlns:a16="http://schemas.microsoft.com/office/drawing/2014/main" id="{A7C13F62-D5CB-4FE0-8566-C90CD7E8E7E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80000"/>
              </a:lnSpc>
              <a:spcBef>
                <a:spcPct val="0"/>
              </a:spcBef>
            </a:pPr>
            <a:r>
              <a:rPr lang="tr-TR" altLang="tr-TR" sz="1400">
                <a:latin typeface="Arial" panose="020B0604020202020204" pitchFamily="34" charset="0"/>
              </a:rPr>
              <a:t> 2003 Nutch</a:t>
            </a:r>
          </a:p>
          <a:p>
            <a:pPr eaLnBrk="1" hangingPunct="1">
              <a:lnSpc>
                <a:spcPct val="80000"/>
              </a:lnSpc>
              <a:spcBef>
                <a:spcPct val="0"/>
              </a:spcBef>
            </a:pPr>
            <a:r>
              <a:rPr lang="tr-TR" altLang="tr-TR" sz="1400">
                <a:latin typeface="Arial" panose="020B0604020202020204" pitchFamily="34" charset="0"/>
              </a:rPr>
              <a:t>2005 Hadoop</a:t>
            </a:r>
          </a:p>
          <a:p>
            <a:pPr eaLnBrk="1" hangingPunct="1">
              <a:lnSpc>
                <a:spcPct val="80000"/>
              </a:lnSpc>
              <a:spcBef>
                <a:spcPct val="0"/>
              </a:spcBef>
            </a:pPr>
            <a:endParaRPr lang="tr-TR" altLang="tr-TR" sz="1400">
              <a:latin typeface="Arial" panose="020B0604020202020204" pitchFamily="34" charset="0"/>
            </a:endParaRPr>
          </a:p>
        </p:txBody>
      </p:sp>
      <p:sp>
        <p:nvSpPr>
          <p:cNvPr id="28676" name="Slide Number Placeholder 3">
            <a:extLst>
              <a:ext uri="{FF2B5EF4-FFF2-40B4-BE49-F238E27FC236}">
                <a16:creationId xmlns:a16="http://schemas.microsoft.com/office/drawing/2014/main" id="{597B5B15-FD94-4A98-A7B9-8B32F31D8A0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defTabSz="995363"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95363"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95363"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95363" eaLnBrk="0" fontAlgn="base" hangingPunct="0">
              <a:spcBef>
                <a:spcPct val="0"/>
              </a:spcBef>
              <a:spcAft>
                <a:spcPct val="0"/>
              </a:spcAft>
              <a:defRPr sz="2000">
                <a:solidFill>
                  <a:schemeClr val="tx1"/>
                </a:solidFill>
                <a:latin typeface="Arial" panose="020B0604020202020204" pitchFamily="34" charset="0"/>
              </a:defRPr>
            </a:lvl9pPr>
          </a:lstStyle>
          <a:p>
            <a:fld id="{4920517B-A3C6-40C3-AE03-00A9C50B78DA}" type="slidenum">
              <a:rPr lang="tr-TR" altLang="tr-TR" sz="1200" smtClean="0">
                <a:latin typeface="Calibri" panose="020F0502020204030204" pitchFamily="34" charset="0"/>
              </a:rPr>
              <a:pPr/>
              <a:t>4</a:t>
            </a:fld>
            <a:endParaRPr lang="tr-TR" altLang="tr-TR" sz="1200">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A8A259D2-A9BC-410C-B665-B4418053A87E}" type="slidenum">
              <a:rPr lang="tr-TR" smtClean="0">
                <a:solidFill>
                  <a:prstClr val="black"/>
                </a:solidFill>
              </a:rPr>
              <a:pPr/>
              <a:t>33</a:t>
            </a:fld>
            <a:endParaRPr lang="tr-TR">
              <a:solidFill>
                <a:prstClr val="black"/>
              </a:solidFill>
            </a:endParaRPr>
          </a:p>
        </p:txBody>
      </p:sp>
    </p:spTree>
    <p:extLst>
      <p:ext uri="{BB962C8B-B14F-4D97-AF65-F5344CB8AC3E}">
        <p14:creationId xmlns:p14="http://schemas.microsoft.com/office/powerpoint/2010/main" val="1145806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A8A259D2-A9BC-410C-B665-B4418053A87E}" type="slidenum">
              <a:rPr lang="tr-TR" smtClean="0">
                <a:solidFill>
                  <a:prstClr val="black"/>
                </a:solidFill>
              </a:rPr>
              <a:pPr/>
              <a:t>34</a:t>
            </a:fld>
            <a:endParaRPr lang="tr-TR">
              <a:solidFill>
                <a:prstClr val="black"/>
              </a:solidFill>
            </a:endParaRPr>
          </a:p>
        </p:txBody>
      </p:sp>
    </p:spTree>
    <p:extLst>
      <p:ext uri="{BB962C8B-B14F-4D97-AF65-F5344CB8AC3E}">
        <p14:creationId xmlns:p14="http://schemas.microsoft.com/office/powerpoint/2010/main" val="4191019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A8A259D2-A9BC-410C-B665-B4418053A87E}" type="slidenum">
              <a:rPr lang="tr-TR" smtClean="0">
                <a:solidFill>
                  <a:prstClr val="black"/>
                </a:solidFill>
              </a:rPr>
              <a:pPr/>
              <a:t>35</a:t>
            </a:fld>
            <a:endParaRPr lang="tr-TR">
              <a:solidFill>
                <a:prstClr val="black"/>
              </a:solidFill>
            </a:endParaRPr>
          </a:p>
        </p:txBody>
      </p:sp>
    </p:spTree>
    <p:extLst>
      <p:ext uri="{BB962C8B-B14F-4D97-AF65-F5344CB8AC3E}">
        <p14:creationId xmlns:p14="http://schemas.microsoft.com/office/powerpoint/2010/main" val="319830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70327" y="143506"/>
            <a:ext cx="10625285" cy="935662"/>
          </a:xfrm>
        </p:spPr>
        <p:txBody>
          <a:bodyPr/>
          <a:lstStyle/>
          <a:p>
            <a:r>
              <a:rPr lang="en-US"/>
              <a:t>Click to edit Master title style</a:t>
            </a:r>
            <a:endParaRPr lang="en-US" dirty="0"/>
          </a:p>
        </p:txBody>
      </p:sp>
      <p:sp>
        <p:nvSpPr>
          <p:cNvPr id="3" name="Content Placeholder 2"/>
          <p:cNvSpPr>
            <a:spLocks noGrp="1"/>
          </p:cNvSpPr>
          <p:nvPr>
            <p:ph idx="1"/>
          </p:nvPr>
        </p:nvSpPr>
        <p:spPr>
          <a:xfrm>
            <a:off x="796389" y="1217392"/>
            <a:ext cx="10625285" cy="48378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p:cNvSpPr>
            <a:spLocks noGrp="1"/>
          </p:cNvSpPr>
          <p:nvPr>
            <p:ph type="sldNum" sz="quarter" idx="10"/>
          </p:nvPr>
        </p:nvSpPr>
        <p:spPr/>
        <p:txBody>
          <a:bodyPr/>
          <a:lstStyle>
            <a:lvl1pPr>
              <a:defRPr/>
            </a:lvl1pPr>
          </a:lstStyle>
          <a:p>
            <a:fld id="{894A82C9-151A-42E1-B5DB-78BF53767FC1}" type="slidenum">
              <a:rPr lang="tr-TR" smtClean="0"/>
              <a:t>‹#›</a:t>
            </a:fld>
            <a:endParaRPr lang="tr-TR"/>
          </a:p>
        </p:txBody>
      </p:sp>
    </p:spTree>
    <p:extLst>
      <p:ext uri="{BB962C8B-B14F-4D97-AF65-F5344CB8AC3E}">
        <p14:creationId xmlns:p14="http://schemas.microsoft.com/office/powerpoint/2010/main" val="933017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796390" y="180701"/>
            <a:ext cx="10512343" cy="1143000"/>
          </a:xfrm>
        </p:spPr>
        <p:txBody>
          <a:bodyPr/>
          <a:lstStyle>
            <a:lvl1pPr algn="r">
              <a:defRPr/>
            </a:lvl1pPr>
          </a:lstStyle>
          <a:p>
            <a:r>
              <a:rPr lang="en-US"/>
              <a:t>Click to edit Master title style</a:t>
            </a:r>
          </a:p>
        </p:txBody>
      </p:sp>
      <p:sp>
        <p:nvSpPr>
          <p:cNvPr id="3" name="Vertical Text Placeholder 2"/>
          <p:cNvSpPr>
            <a:spLocks noGrp="1"/>
          </p:cNvSpPr>
          <p:nvPr>
            <p:ph type="body" orient="vert" idx="1"/>
          </p:nvPr>
        </p:nvSpPr>
        <p:spPr>
          <a:xfrm>
            <a:off x="796389" y="1493843"/>
            <a:ext cx="10538406" cy="45490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p:cNvSpPr>
            <a:spLocks noGrp="1"/>
          </p:cNvSpPr>
          <p:nvPr>
            <p:ph type="sldNum" sz="quarter" idx="10"/>
          </p:nvPr>
        </p:nvSpPr>
        <p:spPr/>
        <p:txBody>
          <a:bodyPr/>
          <a:lstStyle>
            <a:lvl1pPr>
              <a:defRPr/>
            </a:lvl1pPr>
          </a:lstStyle>
          <a:p>
            <a:fld id="{894A82C9-151A-42E1-B5DB-78BF53767FC1}" type="slidenum">
              <a:rPr lang="tr-TR" smtClean="0"/>
              <a:t>‹#›</a:t>
            </a:fld>
            <a:endParaRPr lang="tr-TR"/>
          </a:p>
        </p:txBody>
      </p:sp>
    </p:spTree>
    <p:extLst>
      <p:ext uri="{BB962C8B-B14F-4D97-AF65-F5344CB8AC3E}">
        <p14:creationId xmlns:p14="http://schemas.microsoft.com/office/powerpoint/2010/main" val="1373981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2" y="180702"/>
            <a:ext cx="2469532" cy="5874583"/>
          </a:xfrm>
        </p:spPr>
        <p:txBody>
          <a:bodyPr vert="eaVert"/>
          <a:lstStyle>
            <a:lvl1pPr>
              <a:defRPr sz="3356"/>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09600" y="180702"/>
            <a:ext cx="8026400" cy="5874583"/>
          </a:xfrm>
        </p:spPr>
        <p:txBody>
          <a:bodyPr vert="eaVert">
            <a:normAutofit/>
          </a:bodyPr>
          <a:lstStyle>
            <a:lvl1pPr>
              <a:defRPr sz="2177"/>
            </a:lvl1pPr>
            <a:lvl2pPr>
              <a:defRPr sz="1905"/>
            </a:lvl2pPr>
            <a:lvl3pPr>
              <a:defRPr sz="1633"/>
            </a:lvl3pPr>
            <a:lvl4pPr>
              <a:defRPr sz="1451"/>
            </a:lvl4pPr>
            <a:lvl5pPr>
              <a:defRPr sz="14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0"/>
          </p:nvPr>
        </p:nvSpPr>
        <p:spPr/>
        <p:txBody>
          <a:bodyPr/>
          <a:lstStyle>
            <a:lvl1pPr>
              <a:defRPr/>
            </a:lvl1pPr>
          </a:lstStyle>
          <a:p>
            <a:fld id="{894A82C9-151A-42E1-B5DB-78BF53767FC1}" type="slidenum">
              <a:rPr lang="tr-TR" smtClean="0"/>
              <a:t>‹#›</a:t>
            </a:fld>
            <a:endParaRPr lang="tr-TR"/>
          </a:p>
        </p:txBody>
      </p:sp>
    </p:spTree>
    <p:extLst>
      <p:ext uri="{BB962C8B-B14F-4D97-AF65-F5344CB8AC3E}">
        <p14:creationId xmlns:p14="http://schemas.microsoft.com/office/powerpoint/2010/main" val="22761201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Slide Number Placeholder 5"/>
          <p:cNvSpPr>
            <a:spLocks noGrp="1"/>
          </p:cNvSpPr>
          <p:nvPr>
            <p:ph type="sldNum" sz="quarter" idx="10"/>
          </p:nvPr>
        </p:nvSpPr>
        <p:spPr/>
        <p:txBody>
          <a:bodyPr/>
          <a:lstStyle>
            <a:lvl1pPr>
              <a:defRPr/>
            </a:lvl1pPr>
          </a:lstStyle>
          <a:p>
            <a:fld id="{894A82C9-151A-42E1-B5DB-78BF53767FC1}" type="slidenum">
              <a:rPr lang="tr-TR" smtClean="0"/>
              <a:t>‹#›</a:t>
            </a:fld>
            <a:endParaRPr lang="tr-TR"/>
          </a:p>
        </p:txBody>
      </p:sp>
    </p:spTree>
    <p:extLst>
      <p:ext uri="{BB962C8B-B14F-4D97-AF65-F5344CB8AC3E}">
        <p14:creationId xmlns:p14="http://schemas.microsoft.com/office/powerpoint/2010/main" val="19099981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標題及物件">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3EEEE665-FA62-4528-97D8-B90CACA9C322}"/>
              </a:ext>
            </a:extLst>
          </p:cNvPr>
          <p:cNvGrpSpPr>
            <a:grpSpLocks/>
          </p:cNvGrpSpPr>
          <p:nvPr/>
        </p:nvGrpSpPr>
        <p:grpSpPr bwMode="auto">
          <a:xfrm>
            <a:off x="0" y="1372177"/>
            <a:ext cx="12192000" cy="71992"/>
            <a:chOff x="0" y="3268345"/>
            <a:chExt cx="9144000" cy="146304"/>
          </a:xfrm>
        </p:grpSpPr>
        <p:sp>
          <p:nvSpPr>
            <p:cNvPr id="5" name="Rectangle 8">
              <a:extLst>
                <a:ext uri="{FF2B5EF4-FFF2-40B4-BE49-F238E27FC236}">
                  <a16:creationId xmlns:a16="http://schemas.microsoft.com/office/drawing/2014/main" id="{12B297B4-7F7F-46B9-80ED-0B45441FFBA6}"/>
                </a:ext>
              </a:extLst>
            </p:cNvPr>
            <p:cNvSpPr/>
            <p:nvPr userDrawn="1"/>
          </p:nvSpPr>
          <p:spPr>
            <a:xfrm>
              <a:off x="0" y="3268345"/>
              <a:ext cx="9144000" cy="14630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32"/>
            </a:p>
          </p:txBody>
        </p:sp>
        <p:sp>
          <p:nvSpPr>
            <p:cNvPr id="6" name="Rectangle 9">
              <a:extLst>
                <a:ext uri="{FF2B5EF4-FFF2-40B4-BE49-F238E27FC236}">
                  <a16:creationId xmlns:a16="http://schemas.microsoft.com/office/drawing/2014/main" id="{34333675-3430-492F-ADD4-155E34537280}"/>
                </a:ext>
              </a:extLst>
            </p:cNvPr>
            <p:cNvSpPr/>
            <p:nvPr userDrawn="1"/>
          </p:nvSpPr>
          <p:spPr>
            <a:xfrm>
              <a:off x="5181510" y="3268345"/>
              <a:ext cx="1096846"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32"/>
            </a:p>
          </p:txBody>
        </p:sp>
        <p:sp>
          <p:nvSpPr>
            <p:cNvPr id="7" name="Rectangle 10">
              <a:extLst>
                <a:ext uri="{FF2B5EF4-FFF2-40B4-BE49-F238E27FC236}">
                  <a16:creationId xmlns:a16="http://schemas.microsoft.com/office/drawing/2014/main" id="{F608E193-A46B-41D4-B65E-8143FE889098}"/>
                </a:ext>
              </a:extLst>
            </p:cNvPr>
            <p:cNvSpPr/>
            <p:nvPr userDrawn="1"/>
          </p:nvSpPr>
          <p:spPr>
            <a:xfrm>
              <a:off x="6278356" y="3268345"/>
              <a:ext cx="1098203" cy="14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32"/>
            </a:p>
          </p:txBody>
        </p:sp>
        <p:sp>
          <p:nvSpPr>
            <p:cNvPr id="8" name="Rectangle 11">
              <a:extLst>
                <a:ext uri="{FF2B5EF4-FFF2-40B4-BE49-F238E27FC236}">
                  <a16:creationId xmlns:a16="http://schemas.microsoft.com/office/drawing/2014/main" id="{490EB4C4-0382-4E28-8A70-BD02D428B4CA}"/>
                </a:ext>
              </a:extLst>
            </p:cNvPr>
            <p:cNvSpPr/>
            <p:nvPr userDrawn="1"/>
          </p:nvSpPr>
          <p:spPr>
            <a:xfrm>
              <a:off x="7376558" y="3268345"/>
              <a:ext cx="1096846" cy="146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32"/>
            </a:p>
          </p:txBody>
        </p:sp>
      </p:grpSp>
      <p:sp>
        <p:nvSpPr>
          <p:cNvPr id="3" name="Content Placeholder 2"/>
          <p:cNvSpPr>
            <a:spLocks noGrp="1"/>
          </p:cNvSpPr>
          <p:nvPr>
            <p:ph idx="1"/>
          </p:nvPr>
        </p:nvSpPr>
        <p:spPr>
          <a:xfrm>
            <a:off x="609600" y="1499617"/>
            <a:ext cx="10972800" cy="462654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19" name="Title 18"/>
          <p:cNvSpPr>
            <a:spLocks noGrp="1"/>
          </p:cNvSpPr>
          <p:nvPr>
            <p:ph type="title"/>
          </p:nvPr>
        </p:nvSpPr>
        <p:spPr/>
        <p:txBody>
          <a:bodyPr/>
          <a:lstStyle/>
          <a:p>
            <a:r>
              <a:rPr lang="zh-TW" altLang="en-US"/>
              <a:t>按一下以編輯母片標題樣式</a:t>
            </a:r>
            <a:endParaRPr lang="en-US"/>
          </a:p>
        </p:txBody>
      </p:sp>
      <p:sp>
        <p:nvSpPr>
          <p:cNvPr id="9" name="Date Placeholder 3">
            <a:extLst>
              <a:ext uri="{FF2B5EF4-FFF2-40B4-BE49-F238E27FC236}">
                <a16:creationId xmlns:a16="http://schemas.microsoft.com/office/drawing/2014/main" id="{7AB771CB-F622-4BEE-9DF3-5EB3E4D4DCB1}"/>
              </a:ext>
            </a:extLst>
          </p:cNvPr>
          <p:cNvSpPr>
            <a:spLocks noGrp="1"/>
          </p:cNvSpPr>
          <p:nvPr>
            <p:ph type="dt" sz="half" idx="10"/>
          </p:nvPr>
        </p:nvSpPr>
        <p:spPr/>
        <p:txBody>
          <a:bodyPr/>
          <a:lstStyle>
            <a:lvl1pPr>
              <a:defRPr/>
            </a:lvl1pPr>
          </a:lstStyle>
          <a:p>
            <a:pPr>
              <a:defRPr/>
            </a:pPr>
            <a:fld id="{0B0F88C8-FABE-4B26-9C7D-ED3E9AB0394B}" type="datetimeFigureOut">
              <a:rPr lang="zh-TW" altLang="en-US"/>
              <a:pPr>
                <a:defRPr/>
              </a:pPr>
              <a:t>2019/5/29</a:t>
            </a:fld>
            <a:endParaRPr lang="zh-TW" altLang="en-US"/>
          </a:p>
        </p:txBody>
      </p:sp>
      <p:sp>
        <p:nvSpPr>
          <p:cNvPr id="10" name="Footer Placeholder 4">
            <a:extLst>
              <a:ext uri="{FF2B5EF4-FFF2-40B4-BE49-F238E27FC236}">
                <a16:creationId xmlns:a16="http://schemas.microsoft.com/office/drawing/2014/main" id="{7A8B7138-1FA5-41B4-AEB4-F4D3D2FF328D}"/>
              </a:ext>
            </a:extLst>
          </p:cNvPr>
          <p:cNvSpPr>
            <a:spLocks noGrp="1"/>
          </p:cNvSpPr>
          <p:nvPr>
            <p:ph type="ftr" sz="quarter" idx="11"/>
          </p:nvPr>
        </p:nvSpPr>
        <p:spPr/>
        <p:txBody>
          <a:bodyPr/>
          <a:lstStyle>
            <a:lvl1pPr>
              <a:defRPr/>
            </a:lvl1pPr>
          </a:lstStyle>
          <a:p>
            <a:pPr>
              <a:defRPr/>
            </a:pPr>
            <a:endParaRPr lang="zh-TW" altLang="en-US"/>
          </a:p>
        </p:txBody>
      </p:sp>
      <p:sp>
        <p:nvSpPr>
          <p:cNvPr id="11" name="Slide Number Placeholder 5">
            <a:extLst>
              <a:ext uri="{FF2B5EF4-FFF2-40B4-BE49-F238E27FC236}">
                <a16:creationId xmlns:a16="http://schemas.microsoft.com/office/drawing/2014/main" id="{15E1202D-9268-43C2-8E33-6745539D52D2}"/>
              </a:ext>
            </a:extLst>
          </p:cNvPr>
          <p:cNvSpPr>
            <a:spLocks noGrp="1"/>
          </p:cNvSpPr>
          <p:nvPr>
            <p:ph type="sldNum" sz="quarter" idx="12"/>
          </p:nvPr>
        </p:nvSpPr>
        <p:spPr/>
        <p:txBody>
          <a:bodyPr/>
          <a:lstStyle>
            <a:lvl1pPr>
              <a:defRPr/>
            </a:lvl1pPr>
          </a:lstStyle>
          <a:p>
            <a:pPr>
              <a:defRPr/>
            </a:pPr>
            <a:fld id="{C2DB3280-295D-4A2C-A5F3-21D1243924DC}" type="slidenum">
              <a:rPr lang="zh-TW" altLang="en-US"/>
              <a:pPr>
                <a:defRPr/>
              </a:pPr>
              <a:t>‹#›</a:t>
            </a:fld>
            <a:endParaRPr lang="zh-TW" altLang="en-US"/>
          </a:p>
        </p:txBody>
      </p:sp>
    </p:spTree>
    <p:extLst>
      <p:ext uri="{BB962C8B-B14F-4D97-AF65-F5344CB8AC3E}">
        <p14:creationId xmlns:p14="http://schemas.microsoft.com/office/powerpoint/2010/main" val="30413380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7C56F9C1-756D-4D8D-AD24-0A537CCE011D}" type="datetime1">
              <a:rPr lang="en-US" smtClean="0">
                <a:solidFill>
                  <a:prstClr val="black">
                    <a:tint val="75000"/>
                  </a:prstClr>
                </a:solidFill>
              </a:rPr>
              <a:pPr>
                <a:defRPr/>
              </a:pPr>
              <a:t>5/29/2019</a:t>
            </a:fld>
            <a:endParaRPr lang="en-US" dirty="0">
              <a:solidFill>
                <a:prstClr val="black">
                  <a:tint val="75000"/>
                </a:prstClr>
              </a:solidFill>
            </a:endParaRPr>
          </a:p>
        </p:txBody>
      </p:sp>
      <p:sp>
        <p:nvSpPr>
          <p:cNvPr id="5" name="Slide Number Placeholder 5"/>
          <p:cNvSpPr>
            <a:spLocks noGrp="1"/>
          </p:cNvSpPr>
          <p:nvPr>
            <p:ph type="sldNum" sz="quarter" idx="11"/>
          </p:nvPr>
        </p:nvSpPr>
        <p:spPr>
          <a:xfrm>
            <a:off x="3556000" y="6400801"/>
            <a:ext cx="2844800" cy="365125"/>
          </a:xfrm>
        </p:spPr>
        <p:txBody>
          <a:bodyPr/>
          <a:lstStyle>
            <a:lvl1pPr>
              <a:defRPr/>
            </a:lvl1pPr>
          </a:lstStyle>
          <a:p>
            <a:pPr>
              <a:defRPr/>
            </a:pPr>
            <a:fld id="{E47EA127-4E7B-40DF-9396-F389A4FC5418}" type="slidenum">
              <a:rPr lang="en-US" smtClean="0">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11044343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0E53A6F-A166-47E7-BEBD-AE217E6901A1}" type="datetime1">
              <a:rPr lang="en-US" smtClean="0">
                <a:solidFill>
                  <a:prstClr val="black">
                    <a:tint val="75000"/>
                  </a:prstClr>
                </a:solidFill>
              </a:rPr>
              <a:pPr>
                <a:defRPr/>
              </a:pPr>
              <a:t>5/29/2019</a:t>
            </a:fld>
            <a:endParaRPr lang="en-US">
              <a:solidFill>
                <a:prstClr val="black">
                  <a:tint val="75000"/>
                </a:prst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lvl1pPr fontAlgn="auto">
              <a:spcBef>
                <a:spcPts val="0"/>
              </a:spcBef>
              <a:spcAft>
                <a:spcPts val="0"/>
              </a:spcAft>
              <a:defRPr>
                <a:latin typeface="+mn-lt"/>
              </a:defRPr>
            </a:lvl1pPr>
          </a:lstStyle>
          <a:p>
            <a:pPr>
              <a:defRPr/>
            </a:pPr>
            <a:endParaRPr lang="en-US" dirty="0">
              <a:solidFill>
                <a:prstClr val="black"/>
              </a:solidFill>
            </a:endParaRPr>
          </a:p>
        </p:txBody>
      </p:sp>
      <p:sp>
        <p:nvSpPr>
          <p:cNvPr id="6" name="Slide Number Placeholder 5"/>
          <p:cNvSpPr>
            <a:spLocks noGrp="1"/>
          </p:cNvSpPr>
          <p:nvPr>
            <p:ph type="sldNum" sz="quarter" idx="12"/>
          </p:nvPr>
        </p:nvSpPr>
        <p:spPr>
          <a:xfrm>
            <a:off x="3556000" y="6400801"/>
            <a:ext cx="2844800" cy="365125"/>
          </a:xfrm>
        </p:spPr>
        <p:txBody>
          <a:bodyPr/>
          <a:lstStyle>
            <a:lvl1pPr>
              <a:defRPr/>
            </a:lvl1pPr>
          </a:lstStyle>
          <a:p>
            <a:fld id="{B2ED392C-7188-4063-BDF8-B4BF6E556F2C}" type="slidenum">
              <a:rPr lang="tr-TR" smtClean="0">
                <a:solidFill>
                  <a:prstClr val="white"/>
                </a:solidFill>
              </a:rPr>
              <a:pPr/>
              <a:t>‹#›</a:t>
            </a:fld>
            <a:endParaRPr lang="tr-TR">
              <a:solidFill>
                <a:prstClr val="white"/>
              </a:solidFill>
            </a:endParaRPr>
          </a:p>
        </p:txBody>
      </p:sp>
      <p:cxnSp>
        <p:nvCxnSpPr>
          <p:cNvPr id="7" name="Straight Connector 6"/>
          <p:cNvCxnSpPr/>
          <p:nvPr/>
        </p:nvCxnSpPr>
        <p:spPr>
          <a:xfrm>
            <a:off x="0" y="838200"/>
            <a:ext cx="12192000" cy="0"/>
          </a:xfrm>
          <a:prstGeom prst="line">
            <a:avLst/>
          </a:prstGeom>
          <a:ln w="12700">
            <a:solidFill>
              <a:srgbClr val="FF0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6684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BEC03A72-0C6D-4D8A-BE93-339D632658D6}" type="datetime1">
              <a:rPr lang="en-US" smtClean="0">
                <a:solidFill>
                  <a:prstClr val="black">
                    <a:tint val="75000"/>
                  </a:prstClr>
                </a:solidFill>
              </a:rPr>
              <a:pPr>
                <a:defRPr/>
              </a:pPr>
              <a:t>5/29/2019</a:t>
            </a:fld>
            <a:endParaRPr lang="en-US" dirty="0">
              <a:solidFill>
                <a:prstClr val="black">
                  <a:tint val="75000"/>
                </a:prstClr>
              </a:solidFill>
            </a:endParaRPr>
          </a:p>
        </p:txBody>
      </p:sp>
      <p:sp>
        <p:nvSpPr>
          <p:cNvPr id="5" name="Slide Number Placeholder 5"/>
          <p:cNvSpPr>
            <a:spLocks noGrp="1"/>
          </p:cNvSpPr>
          <p:nvPr>
            <p:ph type="sldNum" sz="quarter" idx="11"/>
          </p:nvPr>
        </p:nvSpPr>
        <p:spPr/>
        <p:txBody>
          <a:bodyPr/>
          <a:lstStyle>
            <a:lvl1pPr>
              <a:defRPr/>
            </a:lvl1pPr>
          </a:lstStyle>
          <a:p>
            <a:fld id="{B2ED392C-7188-4063-BDF8-B4BF6E556F2C}"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val="4095358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884238"/>
            <a:ext cx="5384800" cy="5364163"/>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884238"/>
            <a:ext cx="5384800" cy="5364163"/>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8A01CF08-EF3F-400D-BAFD-6A9ED54D4D29}" type="datetime1">
              <a:rPr lang="en-US" smtClean="0">
                <a:solidFill>
                  <a:prstClr val="black">
                    <a:tint val="75000"/>
                  </a:prstClr>
                </a:solidFill>
              </a:rPr>
              <a:pPr>
                <a:defRPr/>
              </a:pPr>
              <a:t>5/29/2019</a:t>
            </a:fld>
            <a:endParaRPr lang="en-US" dirty="0">
              <a:solidFill>
                <a:prstClr val="black">
                  <a:tint val="75000"/>
                </a:prstClr>
              </a:solidFill>
            </a:endParaRPr>
          </a:p>
        </p:txBody>
      </p:sp>
      <p:sp>
        <p:nvSpPr>
          <p:cNvPr id="6" name="Slide Number Placeholder 5"/>
          <p:cNvSpPr>
            <a:spLocks noGrp="1"/>
          </p:cNvSpPr>
          <p:nvPr>
            <p:ph type="sldNum" sz="quarter" idx="11"/>
          </p:nvPr>
        </p:nvSpPr>
        <p:spPr/>
        <p:txBody>
          <a:bodyPr/>
          <a:lstStyle>
            <a:lvl1pPr>
              <a:defRPr/>
            </a:lvl1pPr>
          </a:lstStyle>
          <a:p>
            <a:fld id="{B2ED392C-7188-4063-BDF8-B4BF6E556F2C}"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val="10269886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838201"/>
            <a:ext cx="5386917" cy="533400"/>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1447800"/>
            <a:ext cx="5386917" cy="4678363"/>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838201"/>
            <a:ext cx="5389033" cy="533400"/>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1447800"/>
            <a:ext cx="5389033" cy="4678363"/>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6E4E7EBE-35A1-4E35-BE47-E7099EFB0B85}" type="datetime1">
              <a:rPr lang="en-US" smtClean="0">
                <a:solidFill>
                  <a:prstClr val="black">
                    <a:tint val="75000"/>
                  </a:prstClr>
                </a:solidFill>
              </a:rPr>
              <a:pPr>
                <a:defRPr/>
              </a:pPr>
              <a:t>5/29/2019</a:t>
            </a:fld>
            <a:endParaRPr lang="en-US" dirty="0">
              <a:solidFill>
                <a:prstClr val="black">
                  <a:tint val="75000"/>
                </a:prstClr>
              </a:solidFill>
            </a:endParaRPr>
          </a:p>
        </p:txBody>
      </p:sp>
      <p:sp>
        <p:nvSpPr>
          <p:cNvPr id="8" name="Slide Number Placeholder 5"/>
          <p:cNvSpPr>
            <a:spLocks noGrp="1"/>
          </p:cNvSpPr>
          <p:nvPr>
            <p:ph type="sldNum" sz="quarter" idx="11"/>
          </p:nvPr>
        </p:nvSpPr>
        <p:spPr/>
        <p:txBody>
          <a:bodyPr/>
          <a:lstStyle>
            <a:lvl1pPr>
              <a:defRPr/>
            </a:lvl1pPr>
          </a:lstStyle>
          <a:p>
            <a:fld id="{B2ED392C-7188-4063-BDF8-B4BF6E556F2C}"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val="24082535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fld id="{A32EFE75-A6B7-40E1-81F9-54129920B07B}" type="datetime1">
              <a:rPr lang="en-US" smtClean="0">
                <a:solidFill>
                  <a:prstClr val="black">
                    <a:tint val="75000"/>
                  </a:prstClr>
                </a:solidFill>
              </a:rPr>
              <a:pPr>
                <a:defRPr/>
              </a:pPr>
              <a:t>5/29/2019</a:t>
            </a:fld>
            <a:endParaRPr lang="en-US">
              <a:solidFill>
                <a:prstClr val="black">
                  <a:tint val="75000"/>
                </a:prstClr>
              </a:solidFill>
            </a:endParaRPr>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lvl1pPr fontAlgn="auto">
              <a:spcBef>
                <a:spcPts val="0"/>
              </a:spcBef>
              <a:spcAft>
                <a:spcPts val="0"/>
              </a:spcAft>
              <a:defRPr>
                <a:latin typeface="+mn-lt"/>
              </a:defRPr>
            </a:lvl1pPr>
          </a:lstStyle>
          <a:p>
            <a:pPr>
              <a:defRPr/>
            </a:pPr>
            <a:endParaRPr lang="en-US" dirty="0">
              <a:solidFill>
                <a:prstClr val="black"/>
              </a:solidFill>
            </a:endParaRPr>
          </a:p>
        </p:txBody>
      </p:sp>
      <p:sp>
        <p:nvSpPr>
          <p:cNvPr id="5" name="Slide Number Placeholder 4"/>
          <p:cNvSpPr>
            <a:spLocks noGrp="1"/>
          </p:cNvSpPr>
          <p:nvPr>
            <p:ph type="sldNum" sz="quarter" idx="12"/>
          </p:nvPr>
        </p:nvSpPr>
        <p:spPr>
          <a:xfrm>
            <a:off x="3556000" y="6400801"/>
            <a:ext cx="2844800" cy="365125"/>
          </a:xfrm>
        </p:spPr>
        <p:txBody>
          <a:bodyPr/>
          <a:lstStyle>
            <a:lvl1pPr>
              <a:defRPr/>
            </a:lvl1pPr>
          </a:lstStyle>
          <a:p>
            <a:fld id="{B2ED392C-7188-4063-BDF8-B4BF6E556F2C}"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val="2073366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2" descr="C:\Users\EALTAN\Desktop\A4yatay_sunumkp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4320"/>
            <a:ext cx="12190191" cy="6866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914400" y="2130429"/>
            <a:ext cx="10363200" cy="1470025"/>
          </a:xfrm>
        </p:spPr>
        <p:txBody>
          <a:bodyPr/>
          <a:lstStyle>
            <a:lvl1pPr algn="l">
              <a:defRPr>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914400" y="3886202"/>
            <a:ext cx="8534400" cy="717715"/>
          </a:xfrm>
        </p:spPr>
        <p:txBody>
          <a:bodyPr/>
          <a:lstStyle>
            <a:lvl1pPr marL="0" indent="0" algn="l">
              <a:buNone/>
              <a:defRPr>
                <a:solidFill>
                  <a:schemeClr val="bg1"/>
                </a:solidFill>
              </a:defRPr>
            </a:lvl1pPr>
            <a:lvl2pPr marL="451437" indent="0" algn="ctr">
              <a:buNone/>
              <a:defRPr>
                <a:solidFill>
                  <a:schemeClr val="tx1">
                    <a:tint val="75000"/>
                  </a:schemeClr>
                </a:solidFill>
              </a:defRPr>
            </a:lvl2pPr>
            <a:lvl3pPr marL="902874" indent="0" algn="ctr">
              <a:buNone/>
              <a:defRPr>
                <a:solidFill>
                  <a:schemeClr val="tx1">
                    <a:tint val="75000"/>
                  </a:schemeClr>
                </a:solidFill>
              </a:defRPr>
            </a:lvl3pPr>
            <a:lvl4pPr marL="1354312" indent="0" algn="ctr">
              <a:buNone/>
              <a:defRPr>
                <a:solidFill>
                  <a:schemeClr val="tx1">
                    <a:tint val="75000"/>
                  </a:schemeClr>
                </a:solidFill>
              </a:defRPr>
            </a:lvl4pPr>
            <a:lvl5pPr marL="1805748" indent="0" algn="ctr">
              <a:buNone/>
              <a:defRPr>
                <a:solidFill>
                  <a:schemeClr val="tx1">
                    <a:tint val="75000"/>
                  </a:schemeClr>
                </a:solidFill>
              </a:defRPr>
            </a:lvl5pPr>
            <a:lvl6pPr marL="2257187" indent="0" algn="ctr">
              <a:buNone/>
              <a:defRPr>
                <a:solidFill>
                  <a:schemeClr val="tx1">
                    <a:tint val="75000"/>
                  </a:schemeClr>
                </a:solidFill>
              </a:defRPr>
            </a:lvl6pPr>
            <a:lvl7pPr marL="2708623" indent="0" algn="ctr">
              <a:buNone/>
              <a:defRPr>
                <a:solidFill>
                  <a:schemeClr val="tx1">
                    <a:tint val="75000"/>
                  </a:schemeClr>
                </a:solidFill>
              </a:defRPr>
            </a:lvl7pPr>
            <a:lvl8pPr marL="3160061" indent="0" algn="ctr">
              <a:buNone/>
              <a:defRPr>
                <a:solidFill>
                  <a:schemeClr val="tx1">
                    <a:tint val="75000"/>
                  </a:schemeClr>
                </a:solidFill>
              </a:defRPr>
            </a:lvl8pPr>
            <a:lvl9pPr marL="3611498"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9538574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AC70EF71-6E06-45B4-AD87-37323AF94CA1}" type="datetime1">
              <a:rPr lang="en-US" smtClean="0">
                <a:solidFill>
                  <a:prstClr val="black">
                    <a:tint val="75000"/>
                  </a:prstClr>
                </a:solidFill>
              </a:rPr>
              <a:pPr>
                <a:defRPr/>
              </a:pPr>
              <a:t>5/29/2019</a:t>
            </a:fld>
            <a:endParaRPr lang="en-US">
              <a:solidFill>
                <a:prstClr val="black">
                  <a:tint val="75000"/>
                </a:prstClr>
              </a:solidFill>
            </a:endParaRPr>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lvl1pPr fontAlgn="auto">
              <a:spcBef>
                <a:spcPts val="0"/>
              </a:spcBef>
              <a:spcAft>
                <a:spcPts val="0"/>
              </a:spcAft>
              <a:defRPr>
                <a:latin typeface="+mn-lt"/>
              </a:defRPr>
            </a:lvl1pPr>
          </a:lstStyle>
          <a:p>
            <a:pPr>
              <a:defRPr/>
            </a:pPr>
            <a:endParaRPr lang="en-US">
              <a:solidFill>
                <a:prstClr val="black"/>
              </a:solidFill>
            </a:endParaRPr>
          </a:p>
        </p:txBody>
      </p:sp>
      <p:sp>
        <p:nvSpPr>
          <p:cNvPr id="4" name="Slide Number Placeholder 3"/>
          <p:cNvSpPr>
            <a:spLocks noGrp="1"/>
          </p:cNvSpPr>
          <p:nvPr>
            <p:ph type="sldNum" sz="quarter" idx="12"/>
          </p:nvPr>
        </p:nvSpPr>
        <p:spPr/>
        <p:txBody>
          <a:bodyPr/>
          <a:lstStyle>
            <a:lvl1pPr>
              <a:defRPr/>
            </a:lvl1pPr>
          </a:lstStyle>
          <a:p>
            <a:fld id="{B2ED392C-7188-4063-BDF8-B4BF6E556F2C}"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val="22477696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fld id="{2D1B5766-ADFD-48E1-9A35-E2C5E320AFE7}" type="datetime1">
              <a:rPr lang="en-US" smtClean="0">
                <a:solidFill>
                  <a:prstClr val="black">
                    <a:tint val="75000"/>
                  </a:prstClr>
                </a:solidFill>
              </a:rPr>
              <a:pPr>
                <a:defRPr/>
              </a:pPr>
              <a:t>5/29/2019</a:t>
            </a:fld>
            <a:endParaRPr lang="en-US">
              <a:solidFill>
                <a:prstClr val="black">
                  <a:tint val="75000"/>
                </a:prstClr>
              </a:solidFill>
            </a:endParaRPr>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lvl1pPr fontAlgn="auto">
              <a:spcBef>
                <a:spcPts val="0"/>
              </a:spcBef>
              <a:spcAft>
                <a:spcPts val="0"/>
              </a:spcAft>
              <a:defRPr>
                <a:latin typeface="+mn-lt"/>
              </a:defRPr>
            </a:lvl1pPr>
          </a:lstStyle>
          <a:p>
            <a:pPr>
              <a:defRPr/>
            </a:pPr>
            <a:endParaRPr lang="en-US">
              <a:solidFill>
                <a:prstClr val="black"/>
              </a:solidFill>
            </a:endParaRPr>
          </a:p>
        </p:txBody>
      </p:sp>
      <p:sp>
        <p:nvSpPr>
          <p:cNvPr id="7" name="Slide Number Placeholder 6"/>
          <p:cNvSpPr>
            <a:spLocks noGrp="1"/>
          </p:cNvSpPr>
          <p:nvPr>
            <p:ph type="sldNum" sz="quarter" idx="12"/>
          </p:nvPr>
        </p:nvSpPr>
        <p:spPr/>
        <p:txBody>
          <a:bodyPr/>
          <a:lstStyle>
            <a:lvl1pPr>
              <a:defRPr/>
            </a:lvl1pPr>
          </a:lstStyle>
          <a:p>
            <a:fld id="{B2ED392C-7188-4063-BDF8-B4BF6E556F2C}"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val="5116087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78A5AEF-64BA-4397-9DCB-670C64F0014F}" type="datetime1">
              <a:rPr lang="en-US" smtClean="0">
                <a:solidFill>
                  <a:prstClr val="black">
                    <a:tint val="75000"/>
                  </a:prstClr>
                </a:solidFill>
              </a:rPr>
              <a:pPr>
                <a:defRPr/>
              </a:pPr>
              <a:t>5/29/2019</a:t>
            </a:fld>
            <a:endParaRPr lang="en-US" dirty="0">
              <a:solidFill>
                <a:prstClr val="black">
                  <a:tint val="75000"/>
                </a:prstClr>
              </a:solidFill>
            </a:endParaRPr>
          </a:p>
        </p:txBody>
      </p:sp>
      <p:sp>
        <p:nvSpPr>
          <p:cNvPr id="5" name="Slide Number Placeholder 5"/>
          <p:cNvSpPr>
            <a:spLocks noGrp="1"/>
          </p:cNvSpPr>
          <p:nvPr>
            <p:ph type="sldNum" sz="quarter" idx="11"/>
          </p:nvPr>
        </p:nvSpPr>
        <p:spPr/>
        <p:txBody>
          <a:bodyPr/>
          <a:lstStyle>
            <a:lvl1pPr>
              <a:defRPr/>
            </a:lvl1pPr>
          </a:lstStyle>
          <a:p>
            <a:fld id="{B2ED392C-7188-4063-BDF8-B4BF6E556F2C}"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val="137668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2D9564F-9FBE-422A-90E7-79B8A03DC39D}" type="datetime1">
              <a:rPr lang="en-US" smtClean="0">
                <a:solidFill>
                  <a:prstClr val="black">
                    <a:tint val="75000"/>
                  </a:prstClr>
                </a:solidFill>
              </a:rPr>
              <a:pPr>
                <a:defRPr/>
              </a:pPr>
              <a:t>5/29/2019</a:t>
            </a:fld>
            <a:endParaRPr lang="en-US" dirty="0">
              <a:solidFill>
                <a:prstClr val="black">
                  <a:tint val="75000"/>
                </a:prstClr>
              </a:solidFill>
            </a:endParaRPr>
          </a:p>
        </p:txBody>
      </p:sp>
      <p:sp>
        <p:nvSpPr>
          <p:cNvPr id="5" name="Slide Number Placeholder 5"/>
          <p:cNvSpPr>
            <a:spLocks noGrp="1"/>
          </p:cNvSpPr>
          <p:nvPr>
            <p:ph type="sldNum" sz="quarter" idx="11"/>
          </p:nvPr>
        </p:nvSpPr>
        <p:spPr/>
        <p:txBody>
          <a:bodyPr/>
          <a:lstStyle>
            <a:lvl1pPr>
              <a:defRPr/>
            </a:lvl1pPr>
          </a:lstStyle>
          <a:p>
            <a:fld id="{B2ED392C-7188-4063-BDF8-B4BF6E556F2C}"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val="2423144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標題及物件">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499617"/>
            <a:ext cx="10972800" cy="462654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19" name="Title 18"/>
          <p:cNvSpPr>
            <a:spLocks noGrp="1"/>
          </p:cNvSpPr>
          <p:nvPr>
            <p:ph type="title"/>
          </p:nvPr>
        </p:nvSpPr>
        <p:spPr/>
        <p:txBody>
          <a:bodyPr/>
          <a:lstStyle/>
          <a:p>
            <a:r>
              <a:rPr lang="zh-TW" altLang="en-US"/>
              <a:t>按一下以編輯母片標題樣式</a:t>
            </a:r>
            <a:endParaRPr lang="en-US"/>
          </a:p>
        </p:txBody>
      </p:sp>
      <p:sp>
        <p:nvSpPr>
          <p:cNvPr id="9" name="Date Placeholder 3">
            <a:extLst>
              <a:ext uri="{FF2B5EF4-FFF2-40B4-BE49-F238E27FC236}">
                <a16:creationId xmlns:a16="http://schemas.microsoft.com/office/drawing/2014/main" id="{7AB771CB-F622-4BEE-9DF3-5EB3E4D4DCB1}"/>
              </a:ext>
            </a:extLst>
          </p:cNvPr>
          <p:cNvSpPr>
            <a:spLocks noGrp="1"/>
          </p:cNvSpPr>
          <p:nvPr>
            <p:ph type="dt" sz="half" idx="10"/>
          </p:nvPr>
        </p:nvSpPr>
        <p:spPr/>
        <p:txBody>
          <a:bodyPr/>
          <a:lstStyle>
            <a:lvl1pPr>
              <a:defRPr/>
            </a:lvl1pPr>
          </a:lstStyle>
          <a:p>
            <a:pPr>
              <a:defRPr/>
            </a:pPr>
            <a:fld id="{0B0F88C8-FABE-4B26-9C7D-ED3E9AB0394B}" type="datetimeFigureOut">
              <a:rPr lang="zh-TW" altLang="en-US"/>
              <a:pPr>
                <a:defRPr/>
              </a:pPr>
              <a:t>2019/5/29</a:t>
            </a:fld>
            <a:endParaRPr lang="zh-TW" altLang="en-US"/>
          </a:p>
        </p:txBody>
      </p:sp>
      <p:sp>
        <p:nvSpPr>
          <p:cNvPr id="10" name="Footer Placeholder 4">
            <a:extLst>
              <a:ext uri="{FF2B5EF4-FFF2-40B4-BE49-F238E27FC236}">
                <a16:creationId xmlns:a16="http://schemas.microsoft.com/office/drawing/2014/main" id="{7A8B7138-1FA5-41B4-AEB4-F4D3D2FF328D}"/>
              </a:ext>
            </a:extLst>
          </p:cNvPr>
          <p:cNvSpPr>
            <a:spLocks noGrp="1"/>
          </p:cNvSpPr>
          <p:nvPr>
            <p:ph type="ftr" sz="quarter" idx="11"/>
          </p:nvPr>
        </p:nvSpPr>
        <p:spPr/>
        <p:txBody>
          <a:bodyPr/>
          <a:lstStyle>
            <a:lvl1pPr>
              <a:defRPr/>
            </a:lvl1pPr>
          </a:lstStyle>
          <a:p>
            <a:pPr>
              <a:defRPr/>
            </a:pPr>
            <a:endParaRPr lang="zh-TW" altLang="en-US"/>
          </a:p>
        </p:txBody>
      </p:sp>
      <p:sp>
        <p:nvSpPr>
          <p:cNvPr id="11" name="Slide Number Placeholder 5">
            <a:extLst>
              <a:ext uri="{FF2B5EF4-FFF2-40B4-BE49-F238E27FC236}">
                <a16:creationId xmlns:a16="http://schemas.microsoft.com/office/drawing/2014/main" id="{15E1202D-9268-43C2-8E33-6745539D52D2}"/>
              </a:ext>
            </a:extLst>
          </p:cNvPr>
          <p:cNvSpPr>
            <a:spLocks noGrp="1"/>
          </p:cNvSpPr>
          <p:nvPr>
            <p:ph type="sldNum" sz="quarter" idx="12"/>
          </p:nvPr>
        </p:nvSpPr>
        <p:spPr/>
        <p:txBody>
          <a:bodyPr/>
          <a:lstStyle>
            <a:lvl1pPr>
              <a:defRPr/>
            </a:lvl1pPr>
          </a:lstStyle>
          <a:p>
            <a:pPr>
              <a:defRPr/>
            </a:pPr>
            <a:fld id="{C2DB3280-295D-4A2C-A5F3-21D1243924DC}" type="slidenum">
              <a:rPr lang="zh-TW" altLang="en-US"/>
              <a:pPr>
                <a:defRPr/>
              </a:pPr>
              <a:t>‹#›</a:t>
            </a:fld>
            <a:endParaRPr lang="zh-TW" altLang="en-US"/>
          </a:p>
        </p:txBody>
      </p:sp>
    </p:spTree>
    <p:extLst>
      <p:ext uri="{BB962C8B-B14F-4D97-AF65-F5344CB8AC3E}">
        <p14:creationId xmlns:p14="http://schemas.microsoft.com/office/powerpoint/2010/main" val="22904353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051016"/>
            <a:ext cx="7315200" cy="566738"/>
          </a:xfrm>
        </p:spPr>
        <p:txBody>
          <a:bodyPr anchor="b"/>
          <a:lstStyle>
            <a:lvl1pPr algn="l">
              <a:defRPr sz="1995" b="1"/>
            </a:lvl1pPr>
          </a:lstStyle>
          <a:p>
            <a:r>
              <a:rPr lang="en-US"/>
              <a:t>Click to edit Master title style</a:t>
            </a:r>
            <a:endParaRPr lang="en-US" dirty="0"/>
          </a:p>
        </p:txBody>
      </p:sp>
      <p:sp>
        <p:nvSpPr>
          <p:cNvPr id="3" name="Picture Placeholder 2"/>
          <p:cNvSpPr>
            <a:spLocks noGrp="1"/>
          </p:cNvSpPr>
          <p:nvPr>
            <p:ph type="pic" idx="1"/>
          </p:nvPr>
        </p:nvSpPr>
        <p:spPr>
          <a:xfrm>
            <a:off x="2389717" y="180701"/>
            <a:ext cx="7315200" cy="3801202"/>
          </a:xfrm>
        </p:spPr>
        <p:txBody>
          <a:bodyPr rtlCol="0">
            <a:normAutofit/>
          </a:bodyPr>
          <a:lstStyle>
            <a:lvl1pPr marL="0" indent="0">
              <a:buNone/>
              <a:defRPr sz="3175"/>
            </a:lvl1pPr>
            <a:lvl2pPr marL="451437" indent="0">
              <a:buNone/>
              <a:defRPr sz="2721"/>
            </a:lvl2pPr>
            <a:lvl3pPr marL="902874" indent="0">
              <a:buNone/>
              <a:defRPr sz="2358"/>
            </a:lvl3pPr>
            <a:lvl4pPr marL="1354312" indent="0">
              <a:buNone/>
              <a:defRPr sz="1995"/>
            </a:lvl4pPr>
            <a:lvl5pPr marL="1805748" indent="0">
              <a:buNone/>
              <a:defRPr sz="1995"/>
            </a:lvl5pPr>
            <a:lvl6pPr marL="2257187" indent="0">
              <a:buNone/>
              <a:defRPr sz="1995"/>
            </a:lvl6pPr>
            <a:lvl7pPr marL="2708623" indent="0">
              <a:buNone/>
              <a:defRPr sz="1995"/>
            </a:lvl7pPr>
            <a:lvl8pPr marL="3160061" indent="0">
              <a:buNone/>
              <a:defRPr sz="1995"/>
            </a:lvl8pPr>
            <a:lvl9pPr marL="3611498" indent="0">
              <a:buNone/>
              <a:defRPr sz="1995"/>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90872" y="4673030"/>
            <a:ext cx="7315200" cy="1382255"/>
          </a:xfrm>
        </p:spPr>
        <p:txBody>
          <a:bodyPr/>
          <a:lstStyle>
            <a:lvl1pPr marL="0" indent="0">
              <a:buNone/>
              <a:defRPr sz="1361"/>
            </a:lvl1pPr>
            <a:lvl2pPr marL="451437" indent="0">
              <a:buNone/>
              <a:defRPr sz="1179"/>
            </a:lvl2pPr>
            <a:lvl3pPr marL="902874" indent="0">
              <a:buNone/>
              <a:defRPr sz="998"/>
            </a:lvl3pPr>
            <a:lvl4pPr marL="1354312" indent="0">
              <a:buNone/>
              <a:defRPr sz="907"/>
            </a:lvl4pPr>
            <a:lvl5pPr marL="1805748" indent="0">
              <a:buNone/>
              <a:defRPr sz="907"/>
            </a:lvl5pPr>
            <a:lvl6pPr marL="2257187" indent="0">
              <a:buNone/>
              <a:defRPr sz="907"/>
            </a:lvl6pPr>
            <a:lvl7pPr marL="2708623" indent="0">
              <a:buNone/>
              <a:defRPr sz="907"/>
            </a:lvl7pPr>
            <a:lvl8pPr marL="3160061" indent="0">
              <a:buNone/>
              <a:defRPr sz="907"/>
            </a:lvl8pPr>
            <a:lvl9pPr marL="3611498" indent="0">
              <a:buNone/>
              <a:defRPr sz="907"/>
            </a:lvl9pPr>
          </a:lstStyle>
          <a:p>
            <a:pPr lvl="0"/>
            <a:r>
              <a:rPr lang="en-US"/>
              <a:t>Click to edit Master text styles</a:t>
            </a:r>
          </a:p>
        </p:txBody>
      </p:sp>
      <p:sp>
        <p:nvSpPr>
          <p:cNvPr id="5" name="Slide Number Placeholder 5"/>
          <p:cNvSpPr>
            <a:spLocks noGrp="1"/>
          </p:cNvSpPr>
          <p:nvPr>
            <p:ph type="sldNum" sz="quarter" idx="10"/>
          </p:nvPr>
        </p:nvSpPr>
        <p:spPr/>
        <p:txBody>
          <a:bodyPr/>
          <a:lstStyle>
            <a:lvl1pPr>
              <a:defRPr/>
            </a:lvl1pPr>
          </a:lstStyle>
          <a:p>
            <a:fld id="{894A82C9-151A-42E1-B5DB-78BF53767FC1}" type="slidenum">
              <a:rPr lang="tr-TR" smtClean="0"/>
              <a:t>‹#›</a:t>
            </a:fld>
            <a:endParaRPr lang="tr-TR"/>
          </a:p>
        </p:txBody>
      </p:sp>
    </p:spTree>
    <p:extLst>
      <p:ext uri="{BB962C8B-B14F-4D97-AF65-F5344CB8AC3E}">
        <p14:creationId xmlns:p14="http://schemas.microsoft.com/office/powerpoint/2010/main" val="2077503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7C56F9C1-756D-4D8D-AD24-0A537CCE011D}" type="datetime1">
              <a:rPr lang="en-US" smtClean="0">
                <a:solidFill>
                  <a:prstClr val="black">
                    <a:tint val="75000"/>
                  </a:prstClr>
                </a:solidFill>
              </a:rPr>
              <a:pPr>
                <a:defRPr/>
              </a:pPr>
              <a:t>5/29/2019</a:t>
            </a:fld>
            <a:endParaRPr lang="en-US" dirty="0">
              <a:solidFill>
                <a:prstClr val="black">
                  <a:tint val="75000"/>
                </a:prstClr>
              </a:solidFill>
            </a:endParaRPr>
          </a:p>
        </p:txBody>
      </p:sp>
      <p:sp>
        <p:nvSpPr>
          <p:cNvPr id="5" name="Slide Number Placeholder 5"/>
          <p:cNvSpPr>
            <a:spLocks noGrp="1"/>
          </p:cNvSpPr>
          <p:nvPr>
            <p:ph type="sldNum" sz="quarter" idx="11"/>
          </p:nvPr>
        </p:nvSpPr>
        <p:spPr>
          <a:xfrm>
            <a:off x="3556000" y="6400801"/>
            <a:ext cx="2844800" cy="365125"/>
          </a:xfrm>
        </p:spPr>
        <p:txBody>
          <a:bodyPr/>
          <a:lstStyle>
            <a:lvl1pPr>
              <a:defRPr/>
            </a:lvl1pPr>
          </a:lstStyle>
          <a:p>
            <a:pPr>
              <a:defRPr/>
            </a:pPr>
            <a:fld id="{E47EA127-4E7B-40DF-9396-F389A4FC5418}" type="slidenum">
              <a:rPr lang="en-US" smtClean="0">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14195936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0E53A6F-A166-47E7-BEBD-AE217E6901A1}" type="datetime1">
              <a:rPr lang="en-US" smtClean="0">
                <a:solidFill>
                  <a:prstClr val="black">
                    <a:tint val="75000"/>
                  </a:prstClr>
                </a:solidFill>
              </a:rPr>
              <a:pPr>
                <a:defRPr/>
              </a:pPr>
              <a:t>5/29/2019</a:t>
            </a:fld>
            <a:endParaRPr lang="en-US">
              <a:solidFill>
                <a:prstClr val="black">
                  <a:tint val="75000"/>
                </a:prst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lvl1pPr fontAlgn="auto">
              <a:spcBef>
                <a:spcPts val="0"/>
              </a:spcBef>
              <a:spcAft>
                <a:spcPts val="0"/>
              </a:spcAft>
              <a:defRPr>
                <a:latin typeface="+mn-lt"/>
              </a:defRPr>
            </a:lvl1pPr>
          </a:lstStyle>
          <a:p>
            <a:pPr>
              <a:defRPr/>
            </a:pPr>
            <a:endParaRPr lang="en-US" dirty="0">
              <a:solidFill>
                <a:prstClr val="black"/>
              </a:solidFill>
            </a:endParaRPr>
          </a:p>
        </p:txBody>
      </p:sp>
      <p:sp>
        <p:nvSpPr>
          <p:cNvPr id="6" name="Slide Number Placeholder 5"/>
          <p:cNvSpPr>
            <a:spLocks noGrp="1"/>
          </p:cNvSpPr>
          <p:nvPr>
            <p:ph type="sldNum" sz="quarter" idx="12"/>
          </p:nvPr>
        </p:nvSpPr>
        <p:spPr>
          <a:xfrm>
            <a:off x="3556000" y="6400801"/>
            <a:ext cx="2844800" cy="365125"/>
          </a:xfrm>
        </p:spPr>
        <p:txBody>
          <a:bodyPr/>
          <a:lstStyle>
            <a:lvl1pPr>
              <a:defRPr/>
            </a:lvl1pPr>
          </a:lstStyle>
          <a:p>
            <a:fld id="{B2ED392C-7188-4063-BDF8-B4BF6E556F2C}" type="slidenum">
              <a:rPr lang="tr-TR" smtClean="0">
                <a:solidFill>
                  <a:prstClr val="white"/>
                </a:solidFill>
              </a:rPr>
              <a:pPr/>
              <a:t>‹#›</a:t>
            </a:fld>
            <a:endParaRPr lang="tr-TR">
              <a:solidFill>
                <a:prstClr val="white"/>
              </a:solidFill>
            </a:endParaRPr>
          </a:p>
        </p:txBody>
      </p:sp>
      <p:cxnSp>
        <p:nvCxnSpPr>
          <p:cNvPr id="7" name="Straight Connector 6"/>
          <p:cNvCxnSpPr/>
          <p:nvPr/>
        </p:nvCxnSpPr>
        <p:spPr>
          <a:xfrm>
            <a:off x="0" y="838200"/>
            <a:ext cx="12192000" cy="0"/>
          </a:xfrm>
          <a:prstGeom prst="line">
            <a:avLst/>
          </a:prstGeom>
          <a:ln w="12700">
            <a:solidFill>
              <a:srgbClr val="FF0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22082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BEC03A72-0C6D-4D8A-BE93-339D632658D6}" type="datetime1">
              <a:rPr lang="en-US" smtClean="0">
                <a:solidFill>
                  <a:prstClr val="black">
                    <a:tint val="75000"/>
                  </a:prstClr>
                </a:solidFill>
              </a:rPr>
              <a:pPr>
                <a:defRPr/>
              </a:pPr>
              <a:t>5/29/2019</a:t>
            </a:fld>
            <a:endParaRPr lang="en-US" dirty="0">
              <a:solidFill>
                <a:prstClr val="black">
                  <a:tint val="75000"/>
                </a:prstClr>
              </a:solidFill>
            </a:endParaRPr>
          </a:p>
        </p:txBody>
      </p:sp>
      <p:sp>
        <p:nvSpPr>
          <p:cNvPr id="5" name="Slide Number Placeholder 5"/>
          <p:cNvSpPr>
            <a:spLocks noGrp="1"/>
          </p:cNvSpPr>
          <p:nvPr>
            <p:ph type="sldNum" sz="quarter" idx="11"/>
          </p:nvPr>
        </p:nvSpPr>
        <p:spPr/>
        <p:txBody>
          <a:bodyPr/>
          <a:lstStyle>
            <a:lvl1pPr>
              <a:defRPr/>
            </a:lvl1pPr>
          </a:lstStyle>
          <a:p>
            <a:fld id="{B2ED392C-7188-4063-BDF8-B4BF6E556F2C}"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val="1046721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884238"/>
            <a:ext cx="5384800" cy="5364163"/>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884238"/>
            <a:ext cx="5384800" cy="5364163"/>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8A01CF08-EF3F-400D-BAFD-6A9ED54D4D29}" type="datetime1">
              <a:rPr lang="en-US" smtClean="0">
                <a:solidFill>
                  <a:prstClr val="black">
                    <a:tint val="75000"/>
                  </a:prstClr>
                </a:solidFill>
              </a:rPr>
              <a:pPr>
                <a:defRPr/>
              </a:pPr>
              <a:t>5/29/2019</a:t>
            </a:fld>
            <a:endParaRPr lang="en-US" dirty="0">
              <a:solidFill>
                <a:prstClr val="black">
                  <a:tint val="75000"/>
                </a:prstClr>
              </a:solidFill>
            </a:endParaRPr>
          </a:p>
        </p:txBody>
      </p:sp>
      <p:sp>
        <p:nvSpPr>
          <p:cNvPr id="6" name="Slide Number Placeholder 5"/>
          <p:cNvSpPr>
            <a:spLocks noGrp="1"/>
          </p:cNvSpPr>
          <p:nvPr>
            <p:ph type="sldNum" sz="quarter" idx="11"/>
          </p:nvPr>
        </p:nvSpPr>
        <p:spPr/>
        <p:txBody>
          <a:bodyPr/>
          <a:lstStyle>
            <a:lvl1pPr>
              <a:defRPr/>
            </a:lvl1pPr>
          </a:lstStyle>
          <a:p>
            <a:fld id="{B2ED392C-7188-4063-BDF8-B4BF6E556F2C}"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val="4087997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390" y="2896279"/>
            <a:ext cx="10599221" cy="1362075"/>
          </a:xfrm>
        </p:spPr>
        <p:txBody>
          <a:bodyPr anchor="t"/>
          <a:lstStyle>
            <a:lvl1pPr algn="l">
              <a:defRPr sz="3991" b="0" cap="none"/>
            </a:lvl1pPr>
          </a:lstStyle>
          <a:p>
            <a:r>
              <a:rPr lang="en-US"/>
              <a:t>Click to edit Master title style</a:t>
            </a:r>
            <a:endParaRPr lang="en-US" dirty="0"/>
          </a:p>
        </p:txBody>
      </p:sp>
      <p:sp>
        <p:nvSpPr>
          <p:cNvPr id="3" name="Text Placeholder 2"/>
          <p:cNvSpPr>
            <a:spLocks noGrp="1"/>
          </p:cNvSpPr>
          <p:nvPr>
            <p:ph type="body" idx="1"/>
          </p:nvPr>
        </p:nvSpPr>
        <p:spPr>
          <a:xfrm>
            <a:off x="796390" y="3794856"/>
            <a:ext cx="10599221" cy="2260427"/>
          </a:xfrm>
        </p:spPr>
        <p:txBody>
          <a:bodyPr>
            <a:normAutofit/>
          </a:bodyPr>
          <a:lstStyle>
            <a:lvl1pPr marL="0" indent="0">
              <a:buNone/>
              <a:defRPr sz="2177">
                <a:solidFill>
                  <a:schemeClr val="tx1">
                    <a:tint val="75000"/>
                  </a:schemeClr>
                </a:solidFill>
              </a:defRPr>
            </a:lvl1pPr>
            <a:lvl2pPr marL="451437" indent="0">
              <a:buNone/>
              <a:defRPr sz="1905">
                <a:solidFill>
                  <a:schemeClr val="tx1">
                    <a:tint val="75000"/>
                  </a:schemeClr>
                </a:solidFill>
              </a:defRPr>
            </a:lvl2pPr>
            <a:lvl3pPr marL="902874" indent="0">
              <a:buNone/>
              <a:defRPr sz="1542">
                <a:solidFill>
                  <a:schemeClr val="tx1">
                    <a:tint val="75000"/>
                  </a:schemeClr>
                </a:solidFill>
              </a:defRPr>
            </a:lvl3pPr>
            <a:lvl4pPr marL="1354312" indent="0">
              <a:buNone/>
              <a:defRPr sz="1361">
                <a:solidFill>
                  <a:schemeClr val="tx1">
                    <a:tint val="75000"/>
                  </a:schemeClr>
                </a:solidFill>
              </a:defRPr>
            </a:lvl4pPr>
            <a:lvl5pPr marL="1805748" indent="0">
              <a:buNone/>
              <a:defRPr sz="1361">
                <a:solidFill>
                  <a:schemeClr val="tx1">
                    <a:tint val="75000"/>
                  </a:schemeClr>
                </a:solidFill>
              </a:defRPr>
            </a:lvl5pPr>
            <a:lvl6pPr marL="2257187" indent="0">
              <a:buNone/>
              <a:defRPr sz="1361">
                <a:solidFill>
                  <a:schemeClr val="tx1">
                    <a:tint val="75000"/>
                  </a:schemeClr>
                </a:solidFill>
              </a:defRPr>
            </a:lvl6pPr>
            <a:lvl7pPr marL="2708623" indent="0">
              <a:buNone/>
              <a:defRPr sz="1361">
                <a:solidFill>
                  <a:schemeClr val="tx1">
                    <a:tint val="75000"/>
                  </a:schemeClr>
                </a:solidFill>
              </a:defRPr>
            </a:lvl7pPr>
            <a:lvl8pPr marL="3160061" indent="0">
              <a:buNone/>
              <a:defRPr sz="1361">
                <a:solidFill>
                  <a:schemeClr val="tx1">
                    <a:tint val="75000"/>
                  </a:schemeClr>
                </a:solidFill>
              </a:defRPr>
            </a:lvl8pPr>
            <a:lvl9pPr marL="3611498" indent="0">
              <a:buNone/>
              <a:defRPr sz="1361">
                <a:solidFill>
                  <a:schemeClr val="tx1">
                    <a:tint val="75000"/>
                  </a:schemeClr>
                </a:solidFill>
              </a:defRPr>
            </a:lvl9pPr>
          </a:lstStyle>
          <a:p>
            <a:pPr lvl="0"/>
            <a:r>
              <a:rPr lang="en-US"/>
              <a:t>Click to edit Master text styles</a:t>
            </a:r>
          </a:p>
        </p:txBody>
      </p:sp>
      <p:sp>
        <p:nvSpPr>
          <p:cNvPr id="4" name="Slide Number Placeholder 5"/>
          <p:cNvSpPr>
            <a:spLocks noGrp="1"/>
          </p:cNvSpPr>
          <p:nvPr>
            <p:ph type="sldNum" sz="quarter" idx="10"/>
          </p:nvPr>
        </p:nvSpPr>
        <p:spPr/>
        <p:txBody>
          <a:bodyPr/>
          <a:lstStyle>
            <a:lvl1pPr>
              <a:defRPr/>
            </a:lvl1pPr>
          </a:lstStyle>
          <a:p>
            <a:fld id="{894A82C9-151A-42E1-B5DB-78BF53767FC1}" type="slidenum">
              <a:rPr lang="tr-TR" smtClean="0"/>
              <a:t>‹#›</a:t>
            </a:fld>
            <a:endParaRPr lang="tr-TR"/>
          </a:p>
        </p:txBody>
      </p:sp>
    </p:spTree>
    <p:extLst>
      <p:ext uri="{BB962C8B-B14F-4D97-AF65-F5344CB8AC3E}">
        <p14:creationId xmlns:p14="http://schemas.microsoft.com/office/powerpoint/2010/main" val="18856454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838201"/>
            <a:ext cx="5386917" cy="533400"/>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1447800"/>
            <a:ext cx="5386917" cy="4678363"/>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838201"/>
            <a:ext cx="5389033" cy="533400"/>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1447800"/>
            <a:ext cx="5389033" cy="4678363"/>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6E4E7EBE-35A1-4E35-BE47-E7099EFB0B85}" type="datetime1">
              <a:rPr lang="en-US" smtClean="0">
                <a:solidFill>
                  <a:prstClr val="black">
                    <a:tint val="75000"/>
                  </a:prstClr>
                </a:solidFill>
              </a:rPr>
              <a:pPr>
                <a:defRPr/>
              </a:pPr>
              <a:t>5/29/2019</a:t>
            </a:fld>
            <a:endParaRPr lang="en-US" dirty="0">
              <a:solidFill>
                <a:prstClr val="black">
                  <a:tint val="75000"/>
                </a:prstClr>
              </a:solidFill>
            </a:endParaRPr>
          </a:p>
        </p:txBody>
      </p:sp>
      <p:sp>
        <p:nvSpPr>
          <p:cNvPr id="8" name="Slide Number Placeholder 5"/>
          <p:cNvSpPr>
            <a:spLocks noGrp="1"/>
          </p:cNvSpPr>
          <p:nvPr>
            <p:ph type="sldNum" sz="quarter" idx="11"/>
          </p:nvPr>
        </p:nvSpPr>
        <p:spPr/>
        <p:txBody>
          <a:bodyPr/>
          <a:lstStyle>
            <a:lvl1pPr>
              <a:defRPr/>
            </a:lvl1pPr>
          </a:lstStyle>
          <a:p>
            <a:fld id="{B2ED392C-7188-4063-BDF8-B4BF6E556F2C}"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val="26325039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fld id="{A32EFE75-A6B7-40E1-81F9-54129920B07B}" type="datetime1">
              <a:rPr lang="en-US" smtClean="0">
                <a:solidFill>
                  <a:prstClr val="black">
                    <a:tint val="75000"/>
                  </a:prstClr>
                </a:solidFill>
              </a:rPr>
              <a:pPr>
                <a:defRPr/>
              </a:pPr>
              <a:t>5/29/2019</a:t>
            </a:fld>
            <a:endParaRPr lang="en-US">
              <a:solidFill>
                <a:prstClr val="black">
                  <a:tint val="75000"/>
                </a:prstClr>
              </a:solidFill>
            </a:endParaRPr>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lvl1pPr fontAlgn="auto">
              <a:spcBef>
                <a:spcPts val="0"/>
              </a:spcBef>
              <a:spcAft>
                <a:spcPts val="0"/>
              </a:spcAft>
              <a:defRPr>
                <a:latin typeface="+mn-lt"/>
              </a:defRPr>
            </a:lvl1pPr>
          </a:lstStyle>
          <a:p>
            <a:pPr>
              <a:defRPr/>
            </a:pPr>
            <a:endParaRPr lang="en-US" dirty="0">
              <a:solidFill>
                <a:prstClr val="black"/>
              </a:solidFill>
            </a:endParaRPr>
          </a:p>
        </p:txBody>
      </p:sp>
      <p:sp>
        <p:nvSpPr>
          <p:cNvPr id="5" name="Slide Number Placeholder 4"/>
          <p:cNvSpPr>
            <a:spLocks noGrp="1"/>
          </p:cNvSpPr>
          <p:nvPr>
            <p:ph type="sldNum" sz="quarter" idx="12"/>
          </p:nvPr>
        </p:nvSpPr>
        <p:spPr>
          <a:xfrm>
            <a:off x="3556000" y="6400801"/>
            <a:ext cx="2844800" cy="365125"/>
          </a:xfrm>
        </p:spPr>
        <p:txBody>
          <a:bodyPr/>
          <a:lstStyle>
            <a:lvl1pPr>
              <a:defRPr/>
            </a:lvl1pPr>
          </a:lstStyle>
          <a:p>
            <a:fld id="{B2ED392C-7188-4063-BDF8-B4BF6E556F2C}"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val="26007016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AC70EF71-6E06-45B4-AD87-37323AF94CA1}" type="datetime1">
              <a:rPr lang="en-US" smtClean="0">
                <a:solidFill>
                  <a:prstClr val="black">
                    <a:tint val="75000"/>
                  </a:prstClr>
                </a:solidFill>
              </a:rPr>
              <a:pPr>
                <a:defRPr/>
              </a:pPr>
              <a:t>5/29/2019</a:t>
            </a:fld>
            <a:endParaRPr lang="en-US">
              <a:solidFill>
                <a:prstClr val="black">
                  <a:tint val="75000"/>
                </a:prstClr>
              </a:solidFill>
            </a:endParaRPr>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lvl1pPr fontAlgn="auto">
              <a:spcBef>
                <a:spcPts val="0"/>
              </a:spcBef>
              <a:spcAft>
                <a:spcPts val="0"/>
              </a:spcAft>
              <a:defRPr>
                <a:latin typeface="+mn-lt"/>
              </a:defRPr>
            </a:lvl1pPr>
          </a:lstStyle>
          <a:p>
            <a:pPr>
              <a:defRPr/>
            </a:pPr>
            <a:endParaRPr lang="en-US">
              <a:solidFill>
                <a:prstClr val="black"/>
              </a:solidFill>
            </a:endParaRPr>
          </a:p>
        </p:txBody>
      </p:sp>
      <p:sp>
        <p:nvSpPr>
          <p:cNvPr id="4" name="Slide Number Placeholder 3"/>
          <p:cNvSpPr>
            <a:spLocks noGrp="1"/>
          </p:cNvSpPr>
          <p:nvPr>
            <p:ph type="sldNum" sz="quarter" idx="12"/>
          </p:nvPr>
        </p:nvSpPr>
        <p:spPr/>
        <p:txBody>
          <a:bodyPr/>
          <a:lstStyle>
            <a:lvl1pPr>
              <a:defRPr/>
            </a:lvl1pPr>
          </a:lstStyle>
          <a:p>
            <a:fld id="{B2ED392C-7188-4063-BDF8-B4BF6E556F2C}"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val="1916329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fld id="{2D1B5766-ADFD-48E1-9A35-E2C5E320AFE7}" type="datetime1">
              <a:rPr lang="en-US" smtClean="0">
                <a:solidFill>
                  <a:prstClr val="black">
                    <a:tint val="75000"/>
                  </a:prstClr>
                </a:solidFill>
              </a:rPr>
              <a:pPr>
                <a:defRPr/>
              </a:pPr>
              <a:t>5/29/2019</a:t>
            </a:fld>
            <a:endParaRPr lang="en-US">
              <a:solidFill>
                <a:prstClr val="black">
                  <a:tint val="75000"/>
                </a:prstClr>
              </a:solidFill>
            </a:endParaRPr>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lvl1pPr fontAlgn="auto">
              <a:spcBef>
                <a:spcPts val="0"/>
              </a:spcBef>
              <a:spcAft>
                <a:spcPts val="0"/>
              </a:spcAft>
              <a:defRPr>
                <a:latin typeface="+mn-lt"/>
              </a:defRPr>
            </a:lvl1pPr>
          </a:lstStyle>
          <a:p>
            <a:pPr>
              <a:defRPr/>
            </a:pPr>
            <a:endParaRPr lang="en-US">
              <a:solidFill>
                <a:prstClr val="black"/>
              </a:solidFill>
            </a:endParaRPr>
          </a:p>
        </p:txBody>
      </p:sp>
      <p:sp>
        <p:nvSpPr>
          <p:cNvPr id="7" name="Slide Number Placeholder 6"/>
          <p:cNvSpPr>
            <a:spLocks noGrp="1"/>
          </p:cNvSpPr>
          <p:nvPr>
            <p:ph type="sldNum" sz="quarter" idx="12"/>
          </p:nvPr>
        </p:nvSpPr>
        <p:spPr/>
        <p:txBody>
          <a:bodyPr/>
          <a:lstStyle>
            <a:lvl1pPr>
              <a:defRPr/>
            </a:lvl1pPr>
          </a:lstStyle>
          <a:p>
            <a:fld id="{B2ED392C-7188-4063-BDF8-B4BF6E556F2C}"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val="41188144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78A5AEF-64BA-4397-9DCB-670C64F0014F}" type="datetime1">
              <a:rPr lang="en-US" smtClean="0">
                <a:solidFill>
                  <a:prstClr val="black">
                    <a:tint val="75000"/>
                  </a:prstClr>
                </a:solidFill>
              </a:rPr>
              <a:pPr>
                <a:defRPr/>
              </a:pPr>
              <a:t>5/29/2019</a:t>
            </a:fld>
            <a:endParaRPr lang="en-US" dirty="0">
              <a:solidFill>
                <a:prstClr val="black">
                  <a:tint val="75000"/>
                </a:prstClr>
              </a:solidFill>
            </a:endParaRPr>
          </a:p>
        </p:txBody>
      </p:sp>
      <p:sp>
        <p:nvSpPr>
          <p:cNvPr id="5" name="Slide Number Placeholder 5"/>
          <p:cNvSpPr>
            <a:spLocks noGrp="1"/>
          </p:cNvSpPr>
          <p:nvPr>
            <p:ph type="sldNum" sz="quarter" idx="11"/>
          </p:nvPr>
        </p:nvSpPr>
        <p:spPr/>
        <p:txBody>
          <a:bodyPr/>
          <a:lstStyle>
            <a:lvl1pPr>
              <a:defRPr/>
            </a:lvl1pPr>
          </a:lstStyle>
          <a:p>
            <a:fld id="{B2ED392C-7188-4063-BDF8-B4BF6E556F2C}"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val="1602804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2D9564F-9FBE-422A-90E7-79B8A03DC39D}" type="datetime1">
              <a:rPr lang="en-US" smtClean="0">
                <a:solidFill>
                  <a:prstClr val="black">
                    <a:tint val="75000"/>
                  </a:prstClr>
                </a:solidFill>
              </a:rPr>
              <a:pPr>
                <a:defRPr/>
              </a:pPr>
              <a:t>5/29/2019</a:t>
            </a:fld>
            <a:endParaRPr lang="en-US" dirty="0">
              <a:solidFill>
                <a:prstClr val="black">
                  <a:tint val="75000"/>
                </a:prstClr>
              </a:solidFill>
            </a:endParaRPr>
          </a:p>
        </p:txBody>
      </p:sp>
      <p:sp>
        <p:nvSpPr>
          <p:cNvPr id="5" name="Slide Number Placeholder 5"/>
          <p:cNvSpPr>
            <a:spLocks noGrp="1"/>
          </p:cNvSpPr>
          <p:nvPr>
            <p:ph type="sldNum" sz="quarter" idx="11"/>
          </p:nvPr>
        </p:nvSpPr>
        <p:spPr/>
        <p:txBody>
          <a:bodyPr/>
          <a:lstStyle>
            <a:lvl1pPr>
              <a:defRPr/>
            </a:lvl1pPr>
          </a:lstStyle>
          <a:p>
            <a:fld id="{B2ED392C-7188-4063-BDF8-B4BF6E556F2C}" type="slidenum">
              <a:rPr lang="tr-TR" smtClean="0">
                <a:solidFill>
                  <a:prstClr val="white"/>
                </a:solidFill>
              </a:rPr>
              <a:pPr/>
              <a:t>‹#›</a:t>
            </a:fld>
            <a:endParaRPr lang="tr-TR">
              <a:solidFill>
                <a:prstClr val="white"/>
              </a:solidFill>
            </a:endParaRPr>
          </a:p>
        </p:txBody>
      </p:sp>
    </p:spTree>
    <p:extLst>
      <p:ext uri="{BB962C8B-B14F-4D97-AF65-F5344CB8AC3E}">
        <p14:creationId xmlns:p14="http://schemas.microsoft.com/office/powerpoint/2010/main" val="7851663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標題及物件">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499617"/>
            <a:ext cx="10972800" cy="462654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19" name="Title 18"/>
          <p:cNvSpPr>
            <a:spLocks noGrp="1"/>
          </p:cNvSpPr>
          <p:nvPr>
            <p:ph type="title"/>
          </p:nvPr>
        </p:nvSpPr>
        <p:spPr/>
        <p:txBody>
          <a:bodyPr/>
          <a:lstStyle/>
          <a:p>
            <a:r>
              <a:rPr lang="zh-TW" altLang="en-US"/>
              <a:t>按一下以編輯母片標題樣式</a:t>
            </a:r>
            <a:endParaRPr lang="en-US"/>
          </a:p>
        </p:txBody>
      </p:sp>
      <p:sp>
        <p:nvSpPr>
          <p:cNvPr id="9" name="Date Placeholder 3">
            <a:extLst>
              <a:ext uri="{FF2B5EF4-FFF2-40B4-BE49-F238E27FC236}">
                <a16:creationId xmlns:a16="http://schemas.microsoft.com/office/drawing/2014/main" id="{7AB771CB-F622-4BEE-9DF3-5EB3E4D4DCB1}"/>
              </a:ext>
            </a:extLst>
          </p:cNvPr>
          <p:cNvSpPr>
            <a:spLocks noGrp="1"/>
          </p:cNvSpPr>
          <p:nvPr>
            <p:ph type="dt" sz="half" idx="10"/>
          </p:nvPr>
        </p:nvSpPr>
        <p:spPr/>
        <p:txBody>
          <a:bodyPr/>
          <a:lstStyle>
            <a:lvl1pPr>
              <a:defRPr/>
            </a:lvl1pPr>
          </a:lstStyle>
          <a:p>
            <a:pPr>
              <a:defRPr/>
            </a:pPr>
            <a:fld id="{0B0F88C8-FABE-4B26-9C7D-ED3E9AB0394B}" type="datetimeFigureOut">
              <a:rPr lang="zh-TW" altLang="en-US"/>
              <a:pPr>
                <a:defRPr/>
              </a:pPr>
              <a:t>2019/5/29</a:t>
            </a:fld>
            <a:endParaRPr lang="zh-TW" altLang="en-US"/>
          </a:p>
        </p:txBody>
      </p:sp>
      <p:sp>
        <p:nvSpPr>
          <p:cNvPr id="10" name="Footer Placeholder 4">
            <a:extLst>
              <a:ext uri="{FF2B5EF4-FFF2-40B4-BE49-F238E27FC236}">
                <a16:creationId xmlns:a16="http://schemas.microsoft.com/office/drawing/2014/main" id="{7A8B7138-1FA5-41B4-AEB4-F4D3D2FF328D}"/>
              </a:ext>
            </a:extLst>
          </p:cNvPr>
          <p:cNvSpPr>
            <a:spLocks noGrp="1"/>
          </p:cNvSpPr>
          <p:nvPr>
            <p:ph type="ftr" sz="quarter" idx="11"/>
          </p:nvPr>
        </p:nvSpPr>
        <p:spPr/>
        <p:txBody>
          <a:bodyPr/>
          <a:lstStyle>
            <a:lvl1pPr>
              <a:defRPr/>
            </a:lvl1pPr>
          </a:lstStyle>
          <a:p>
            <a:pPr>
              <a:defRPr/>
            </a:pPr>
            <a:endParaRPr lang="zh-TW" altLang="en-US"/>
          </a:p>
        </p:txBody>
      </p:sp>
      <p:sp>
        <p:nvSpPr>
          <p:cNvPr id="11" name="Slide Number Placeholder 5">
            <a:extLst>
              <a:ext uri="{FF2B5EF4-FFF2-40B4-BE49-F238E27FC236}">
                <a16:creationId xmlns:a16="http://schemas.microsoft.com/office/drawing/2014/main" id="{15E1202D-9268-43C2-8E33-6745539D52D2}"/>
              </a:ext>
            </a:extLst>
          </p:cNvPr>
          <p:cNvSpPr>
            <a:spLocks noGrp="1"/>
          </p:cNvSpPr>
          <p:nvPr>
            <p:ph type="sldNum" sz="quarter" idx="12"/>
          </p:nvPr>
        </p:nvSpPr>
        <p:spPr/>
        <p:txBody>
          <a:bodyPr/>
          <a:lstStyle>
            <a:lvl1pPr>
              <a:defRPr/>
            </a:lvl1pPr>
          </a:lstStyle>
          <a:p>
            <a:pPr>
              <a:defRPr/>
            </a:pPr>
            <a:fld id="{C2DB3280-295D-4A2C-A5F3-21D1243924DC}" type="slidenum">
              <a:rPr lang="zh-TW" altLang="en-US"/>
              <a:pPr>
                <a:defRPr/>
              </a:pPr>
              <a:t>‹#›</a:t>
            </a:fld>
            <a:endParaRPr lang="zh-TW" altLang="en-US"/>
          </a:p>
        </p:txBody>
      </p:sp>
    </p:spTree>
    <p:extLst>
      <p:ext uri="{BB962C8B-B14F-4D97-AF65-F5344CB8AC3E}">
        <p14:creationId xmlns:p14="http://schemas.microsoft.com/office/powerpoint/2010/main" val="34991748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051016"/>
            <a:ext cx="7315200" cy="566738"/>
          </a:xfrm>
        </p:spPr>
        <p:txBody>
          <a:bodyPr anchor="b"/>
          <a:lstStyle>
            <a:lvl1pPr algn="l">
              <a:defRPr sz="1995" b="1"/>
            </a:lvl1pPr>
          </a:lstStyle>
          <a:p>
            <a:r>
              <a:rPr lang="en-US"/>
              <a:t>Click to edit Master title style</a:t>
            </a:r>
            <a:endParaRPr lang="en-US" dirty="0"/>
          </a:p>
        </p:txBody>
      </p:sp>
      <p:sp>
        <p:nvSpPr>
          <p:cNvPr id="3" name="Picture Placeholder 2"/>
          <p:cNvSpPr>
            <a:spLocks noGrp="1"/>
          </p:cNvSpPr>
          <p:nvPr>
            <p:ph type="pic" idx="1"/>
          </p:nvPr>
        </p:nvSpPr>
        <p:spPr>
          <a:xfrm>
            <a:off x="2389717" y="180701"/>
            <a:ext cx="7315200" cy="3801202"/>
          </a:xfrm>
        </p:spPr>
        <p:txBody>
          <a:bodyPr rtlCol="0">
            <a:normAutofit/>
          </a:bodyPr>
          <a:lstStyle>
            <a:lvl1pPr marL="0" indent="0">
              <a:buNone/>
              <a:defRPr sz="3175"/>
            </a:lvl1pPr>
            <a:lvl2pPr marL="451437" indent="0">
              <a:buNone/>
              <a:defRPr sz="2721"/>
            </a:lvl2pPr>
            <a:lvl3pPr marL="902874" indent="0">
              <a:buNone/>
              <a:defRPr sz="2358"/>
            </a:lvl3pPr>
            <a:lvl4pPr marL="1354312" indent="0">
              <a:buNone/>
              <a:defRPr sz="1995"/>
            </a:lvl4pPr>
            <a:lvl5pPr marL="1805748" indent="0">
              <a:buNone/>
              <a:defRPr sz="1995"/>
            </a:lvl5pPr>
            <a:lvl6pPr marL="2257187" indent="0">
              <a:buNone/>
              <a:defRPr sz="1995"/>
            </a:lvl6pPr>
            <a:lvl7pPr marL="2708623" indent="0">
              <a:buNone/>
              <a:defRPr sz="1995"/>
            </a:lvl7pPr>
            <a:lvl8pPr marL="3160061" indent="0">
              <a:buNone/>
              <a:defRPr sz="1995"/>
            </a:lvl8pPr>
            <a:lvl9pPr marL="3611498" indent="0">
              <a:buNone/>
              <a:defRPr sz="1995"/>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90872" y="4673030"/>
            <a:ext cx="7315200" cy="1382255"/>
          </a:xfrm>
        </p:spPr>
        <p:txBody>
          <a:bodyPr/>
          <a:lstStyle>
            <a:lvl1pPr marL="0" indent="0">
              <a:buNone/>
              <a:defRPr sz="1361"/>
            </a:lvl1pPr>
            <a:lvl2pPr marL="451437" indent="0">
              <a:buNone/>
              <a:defRPr sz="1179"/>
            </a:lvl2pPr>
            <a:lvl3pPr marL="902874" indent="0">
              <a:buNone/>
              <a:defRPr sz="998"/>
            </a:lvl3pPr>
            <a:lvl4pPr marL="1354312" indent="0">
              <a:buNone/>
              <a:defRPr sz="907"/>
            </a:lvl4pPr>
            <a:lvl5pPr marL="1805748" indent="0">
              <a:buNone/>
              <a:defRPr sz="907"/>
            </a:lvl5pPr>
            <a:lvl6pPr marL="2257187" indent="0">
              <a:buNone/>
              <a:defRPr sz="907"/>
            </a:lvl6pPr>
            <a:lvl7pPr marL="2708623" indent="0">
              <a:buNone/>
              <a:defRPr sz="907"/>
            </a:lvl7pPr>
            <a:lvl8pPr marL="3160061" indent="0">
              <a:buNone/>
              <a:defRPr sz="907"/>
            </a:lvl8pPr>
            <a:lvl9pPr marL="3611498" indent="0">
              <a:buNone/>
              <a:defRPr sz="907"/>
            </a:lvl9pPr>
          </a:lstStyle>
          <a:p>
            <a:pPr lvl="0"/>
            <a:r>
              <a:rPr lang="en-US"/>
              <a:t>Click to edit Master text styles</a:t>
            </a:r>
          </a:p>
        </p:txBody>
      </p:sp>
      <p:sp>
        <p:nvSpPr>
          <p:cNvPr id="5" name="Slide Number Placeholder 5"/>
          <p:cNvSpPr>
            <a:spLocks noGrp="1"/>
          </p:cNvSpPr>
          <p:nvPr>
            <p:ph type="sldNum" sz="quarter" idx="10"/>
          </p:nvPr>
        </p:nvSpPr>
        <p:spPr/>
        <p:txBody>
          <a:bodyPr/>
          <a:lstStyle>
            <a:lvl1pPr>
              <a:defRPr/>
            </a:lvl1pPr>
          </a:lstStyle>
          <a:p>
            <a:fld id="{894A82C9-151A-42E1-B5DB-78BF53767FC1}" type="slidenum">
              <a:rPr lang="tr-TR" smtClean="0"/>
              <a:t>‹#›</a:t>
            </a:fld>
            <a:endParaRPr lang="tr-TR"/>
          </a:p>
        </p:txBody>
      </p:sp>
    </p:spTree>
    <p:extLst>
      <p:ext uri="{BB962C8B-B14F-4D97-AF65-F5344CB8AC3E}">
        <p14:creationId xmlns:p14="http://schemas.microsoft.com/office/powerpoint/2010/main" val="1741039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98080" y="1217392"/>
            <a:ext cx="5211042" cy="4837892"/>
          </a:xfrm>
        </p:spPr>
        <p:txBody>
          <a:bodyPr>
            <a:normAutofit/>
          </a:bodyPr>
          <a:lstStyle>
            <a:lvl1pPr>
              <a:defRPr sz="2630"/>
            </a:lvl1pPr>
            <a:lvl2pPr>
              <a:defRPr sz="2177"/>
            </a:lvl2pPr>
            <a:lvl3pPr>
              <a:defRPr sz="1905"/>
            </a:lvl3pPr>
            <a:lvl4pPr>
              <a:defRPr sz="1633"/>
            </a:lvl4pPr>
            <a:lvl5pPr>
              <a:defRPr sz="1633"/>
            </a:lvl5pPr>
            <a:lvl6pPr>
              <a:defRPr sz="1905"/>
            </a:lvl6pPr>
            <a:lvl7pPr>
              <a:defRPr sz="1905"/>
            </a:lvl7pPr>
            <a:lvl8pPr>
              <a:defRPr sz="1905"/>
            </a:lvl8pPr>
            <a:lvl9pPr>
              <a:defRPr sz="190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217392"/>
            <a:ext cx="5198011" cy="4837892"/>
          </a:xfrm>
        </p:spPr>
        <p:txBody>
          <a:bodyPr>
            <a:normAutofit/>
          </a:bodyPr>
          <a:lstStyle>
            <a:lvl1pPr>
              <a:defRPr sz="2630"/>
            </a:lvl1pPr>
            <a:lvl2pPr>
              <a:defRPr sz="2177"/>
            </a:lvl2pPr>
            <a:lvl3pPr>
              <a:defRPr sz="1905"/>
            </a:lvl3pPr>
            <a:lvl4pPr>
              <a:defRPr sz="1633"/>
            </a:lvl4pPr>
            <a:lvl5pPr>
              <a:defRPr sz="1633"/>
            </a:lvl5pPr>
            <a:lvl6pPr>
              <a:defRPr sz="1905"/>
            </a:lvl6pPr>
            <a:lvl7pPr>
              <a:defRPr sz="1905"/>
            </a:lvl7pPr>
            <a:lvl8pPr>
              <a:defRPr sz="1905"/>
            </a:lvl8pPr>
            <a:lvl9pPr>
              <a:defRPr sz="190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10"/>
          </p:nvPr>
        </p:nvSpPr>
        <p:spPr/>
        <p:txBody>
          <a:bodyPr/>
          <a:lstStyle>
            <a:lvl1pPr>
              <a:defRPr/>
            </a:lvl1pPr>
          </a:lstStyle>
          <a:p>
            <a:fld id="{894A82C9-151A-42E1-B5DB-78BF53767FC1}" type="slidenum">
              <a:rPr lang="tr-TR" smtClean="0"/>
              <a:t>‹#›</a:t>
            </a:fld>
            <a:endParaRPr lang="tr-TR"/>
          </a:p>
        </p:txBody>
      </p:sp>
    </p:spTree>
    <p:extLst>
      <p:ext uri="{BB962C8B-B14F-4D97-AF65-F5344CB8AC3E}">
        <p14:creationId xmlns:p14="http://schemas.microsoft.com/office/powerpoint/2010/main" val="2191400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796392" y="1217392"/>
            <a:ext cx="5200126" cy="760240"/>
          </a:xfrm>
        </p:spPr>
        <p:txBody>
          <a:bodyPr anchor="b">
            <a:normAutofit/>
          </a:bodyPr>
          <a:lstStyle>
            <a:lvl1pPr marL="0" indent="0">
              <a:buNone/>
              <a:defRPr sz="2177" b="1"/>
            </a:lvl1pPr>
            <a:lvl2pPr marL="451437" indent="0">
              <a:buNone/>
              <a:defRPr sz="1995" b="1"/>
            </a:lvl2pPr>
            <a:lvl3pPr marL="902874" indent="0">
              <a:buNone/>
              <a:defRPr sz="1905" b="1"/>
            </a:lvl3pPr>
            <a:lvl4pPr marL="1354312" indent="0">
              <a:buNone/>
              <a:defRPr sz="1542" b="1"/>
            </a:lvl4pPr>
            <a:lvl5pPr marL="1805748" indent="0">
              <a:buNone/>
              <a:defRPr sz="1542" b="1"/>
            </a:lvl5pPr>
            <a:lvl6pPr marL="2257187" indent="0">
              <a:buNone/>
              <a:defRPr sz="1542" b="1"/>
            </a:lvl6pPr>
            <a:lvl7pPr marL="2708623" indent="0">
              <a:buNone/>
              <a:defRPr sz="1542" b="1"/>
            </a:lvl7pPr>
            <a:lvl8pPr marL="3160061" indent="0">
              <a:buNone/>
              <a:defRPr sz="1542" b="1"/>
            </a:lvl8pPr>
            <a:lvl9pPr marL="3611498" indent="0">
              <a:buNone/>
              <a:defRPr sz="1542" b="1"/>
            </a:lvl9pPr>
          </a:lstStyle>
          <a:p>
            <a:pPr lvl="0"/>
            <a:r>
              <a:rPr lang="en-US"/>
              <a:t>Click to edit Master text styles</a:t>
            </a:r>
          </a:p>
        </p:txBody>
      </p:sp>
      <p:sp>
        <p:nvSpPr>
          <p:cNvPr id="4" name="Content Placeholder 3"/>
          <p:cNvSpPr>
            <a:spLocks noGrp="1"/>
          </p:cNvSpPr>
          <p:nvPr>
            <p:ph sz="half" idx="2"/>
          </p:nvPr>
        </p:nvSpPr>
        <p:spPr>
          <a:xfrm>
            <a:off x="796392" y="1977632"/>
            <a:ext cx="5200126" cy="4077652"/>
          </a:xfrm>
        </p:spPr>
        <p:txBody>
          <a:bodyPr>
            <a:normAutofit/>
          </a:bodyPr>
          <a:lstStyle>
            <a:lvl1pPr>
              <a:defRPr sz="2177"/>
            </a:lvl1pPr>
            <a:lvl2pPr>
              <a:defRPr sz="1905"/>
            </a:lvl2pPr>
            <a:lvl3pPr>
              <a:defRPr sz="1633"/>
            </a:lvl3pPr>
            <a:lvl4pPr>
              <a:defRPr sz="1451"/>
            </a:lvl4pPr>
            <a:lvl5pPr>
              <a:defRPr sz="1451"/>
            </a:lvl5pPr>
            <a:lvl6pPr>
              <a:defRPr sz="1542"/>
            </a:lvl6pPr>
            <a:lvl7pPr>
              <a:defRPr sz="1542"/>
            </a:lvl7pPr>
            <a:lvl8pPr>
              <a:defRPr sz="1542"/>
            </a:lvl8pPr>
            <a:lvl9pPr>
              <a:defRPr sz="154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7" y="1217392"/>
            <a:ext cx="5202245" cy="760240"/>
          </a:xfrm>
        </p:spPr>
        <p:txBody>
          <a:bodyPr anchor="b">
            <a:normAutofit/>
          </a:bodyPr>
          <a:lstStyle>
            <a:lvl1pPr marL="0" indent="0">
              <a:buNone/>
              <a:defRPr sz="2177" b="1"/>
            </a:lvl1pPr>
            <a:lvl2pPr marL="451437" indent="0">
              <a:buNone/>
              <a:defRPr sz="1995" b="1"/>
            </a:lvl2pPr>
            <a:lvl3pPr marL="902874" indent="0">
              <a:buNone/>
              <a:defRPr sz="1905" b="1"/>
            </a:lvl3pPr>
            <a:lvl4pPr marL="1354312" indent="0">
              <a:buNone/>
              <a:defRPr sz="1542" b="1"/>
            </a:lvl4pPr>
            <a:lvl5pPr marL="1805748" indent="0">
              <a:buNone/>
              <a:defRPr sz="1542" b="1"/>
            </a:lvl5pPr>
            <a:lvl6pPr marL="2257187" indent="0">
              <a:buNone/>
              <a:defRPr sz="1542" b="1"/>
            </a:lvl6pPr>
            <a:lvl7pPr marL="2708623" indent="0">
              <a:buNone/>
              <a:defRPr sz="1542" b="1"/>
            </a:lvl7pPr>
            <a:lvl8pPr marL="3160061" indent="0">
              <a:buNone/>
              <a:defRPr sz="1542" b="1"/>
            </a:lvl8pPr>
            <a:lvl9pPr marL="3611498" indent="0">
              <a:buNone/>
              <a:defRPr sz="1542" b="1"/>
            </a:lvl9pPr>
          </a:lstStyle>
          <a:p>
            <a:pPr lvl="0"/>
            <a:r>
              <a:rPr lang="en-US"/>
              <a:t>Click to edit Master text styles</a:t>
            </a:r>
          </a:p>
        </p:txBody>
      </p:sp>
      <p:sp>
        <p:nvSpPr>
          <p:cNvPr id="6" name="Content Placeholder 5"/>
          <p:cNvSpPr>
            <a:spLocks noGrp="1"/>
          </p:cNvSpPr>
          <p:nvPr>
            <p:ph sz="quarter" idx="4"/>
          </p:nvPr>
        </p:nvSpPr>
        <p:spPr>
          <a:xfrm>
            <a:off x="6193367" y="1977632"/>
            <a:ext cx="5202245" cy="4077652"/>
          </a:xfrm>
        </p:spPr>
        <p:txBody>
          <a:bodyPr>
            <a:normAutofit/>
          </a:bodyPr>
          <a:lstStyle>
            <a:lvl1pPr>
              <a:defRPr sz="2177"/>
            </a:lvl1pPr>
            <a:lvl2pPr>
              <a:defRPr sz="1905"/>
            </a:lvl2pPr>
            <a:lvl3pPr>
              <a:defRPr sz="1633"/>
            </a:lvl3pPr>
            <a:lvl4pPr>
              <a:defRPr sz="1451"/>
            </a:lvl4pPr>
            <a:lvl5pPr>
              <a:defRPr sz="1451"/>
            </a:lvl5pPr>
            <a:lvl6pPr>
              <a:defRPr sz="1542"/>
            </a:lvl6pPr>
            <a:lvl7pPr>
              <a:defRPr sz="1542"/>
            </a:lvl7pPr>
            <a:lvl8pPr>
              <a:defRPr sz="1542"/>
            </a:lvl8pPr>
            <a:lvl9pPr>
              <a:defRPr sz="154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p:cNvSpPr>
            <a:spLocks noGrp="1"/>
          </p:cNvSpPr>
          <p:nvPr>
            <p:ph type="sldNum" sz="quarter" idx="10"/>
          </p:nvPr>
        </p:nvSpPr>
        <p:spPr/>
        <p:txBody>
          <a:bodyPr/>
          <a:lstStyle>
            <a:lvl1pPr>
              <a:defRPr/>
            </a:lvl1pPr>
          </a:lstStyle>
          <a:p>
            <a:fld id="{894A82C9-151A-42E1-B5DB-78BF53767FC1}" type="slidenum">
              <a:rPr lang="tr-TR" smtClean="0"/>
              <a:t>‹#›</a:t>
            </a:fld>
            <a:endParaRPr lang="tr-TR"/>
          </a:p>
        </p:txBody>
      </p:sp>
    </p:spTree>
    <p:extLst>
      <p:ext uri="{BB962C8B-B14F-4D97-AF65-F5344CB8AC3E}">
        <p14:creationId xmlns:p14="http://schemas.microsoft.com/office/powerpoint/2010/main" val="1747936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10"/>
          </p:nvPr>
        </p:nvSpPr>
        <p:spPr/>
        <p:txBody>
          <a:bodyPr/>
          <a:lstStyle>
            <a:lvl1pPr>
              <a:defRPr/>
            </a:lvl1pPr>
          </a:lstStyle>
          <a:p>
            <a:fld id="{894A82C9-151A-42E1-B5DB-78BF53767FC1}" type="slidenum">
              <a:rPr lang="tr-TR" smtClean="0"/>
              <a:t>‹#›</a:t>
            </a:fld>
            <a:endParaRPr lang="tr-TR"/>
          </a:p>
        </p:txBody>
      </p:sp>
    </p:spTree>
    <p:extLst>
      <p:ext uri="{BB962C8B-B14F-4D97-AF65-F5344CB8AC3E}">
        <p14:creationId xmlns:p14="http://schemas.microsoft.com/office/powerpoint/2010/main" val="422705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fld id="{894A82C9-151A-42E1-B5DB-78BF53767FC1}" type="slidenum">
              <a:rPr lang="tr-TR" smtClean="0"/>
              <a:t>‹#›</a:t>
            </a:fld>
            <a:endParaRPr lang="tr-TR"/>
          </a:p>
        </p:txBody>
      </p:sp>
    </p:spTree>
    <p:extLst>
      <p:ext uri="{BB962C8B-B14F-4D97-AF65-F5344CB8AC3E}">
        <p14:creationId xmlns:p14="http://schemas.microsoft.com/office/powerpoint/2010/main" val="39043062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1735" y="180701"/>
            <a:ext cx="3837326" cy="1135484"/>
          </a:xfrm>
        </p:spPr>
        <p:txBody>
          <a:bodyPr anchor="b">
            <a:normAutofit/>
          </a:bodyPr>
          <a:lstStyle>
            <a:lvl1pPr algn="l">
              <a:defRPr sz="1905" b="1"/>
            </a:lvl1pPr>
          </a:lstStyle>
          <a:p>
            <a:r>
              <a:rPr lang="en-US"/>
              <a:t>Click to edit Master title style</a:t>
            </a:r>
          </a:p>
        </p:txBody>
      </p:sp>
      <p:sp>
        <p:nvSpPr>
          <p:cNvPr id="3" name="Content Placeholder 2"/>
          <p:cNvSpPr>
            <a:spLocks noGrp="1"/>
          </p:cNvSpPr>
          <p:nvPr>
            <p:ph idx="1"/>
          </p:nvPr>
        </p:nvSpPr>
        <p:spPr>
          <a:xfrm>
            <a:off x="4766737" y="180704"/>
            <a:ext cx="6628874" cy="5874581"/>
          </a:xfrm>
        </p:spPr>
        <p:txBody>
          <a:bodyPr/>
          <a:lstStyle>
            <a:lvl1pPr>
              <a:defRPr sz="2902"/>
            </a:lvl1pPr>
            <a:lvl2pPr>
              <a:defRPr sz="2630"/>
            </a:lvl2pPr>
            <a:lvl3pPr>
              <a:defRPr sz="2177"/>
            </a:lvl3pPr>
            <a:lvl4pPr>
              <a:defRPr sz="1905"/>
            </a:lvl4pPr>
            <a:lvl5pPr>
              <a:defRPr sz="1905"/>
            </a:lvl5pPr>
            <a:lvl6pPr>
              <a:defRPr sz="1995"/>
            </a:lvl6pPr>
            <a:lvl7pPr>
              <a:defRPr sz="1995"/>
            </a:lvl7pPr>
            <a:lvl8pPr>
              <a:defRPr sz="1995"/>
            </a:lvl8pPr>
            <a:lvl9pPr>
              <a:defRPr sz="199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81735" y="1342754"/>
            <a:ext cx="3837326" cy="4712531"/>
          </a:xfrm>
        </p:spPr>
        <p:txBody>
          <a:bodyPr/>
          <a:lstStyle>
            <a:lvl1pPr marL="0" indent="0">
              <a:buNone/>
              <a:defRPr sz="1361"/>
            </a:lvl1pPr>
            <a:lvl2pPr marL="451437" indent="0">
              <a:buNone/>
              <a:defRPr sz="1179"/>
            </a:lvl2pPr>
            <a:lvl3pPr marL="902874" indent="0">
              <a:buNone/>
              <a:defRPr sz="998"/>
            </a:lvl3pPr>
            <a:lvl4pPr marL="1354312" indent="0">
              <a:buNone/>
              <a:defRPr sz="907"/>
            </a:lvl4pPr>
            <a:lvl5pPr marL="1805748" indent="0">
              <a:buNone/>
              <a:defRPr sz="907"/>
            </a:lvl5pPr>
            <a:lvl6pPr marL="2257187" indent="0">
              <a:buNone/>
              <a:defRPr sz="907"/>
            </a:lvl6pPr>
            <a:lvl7pPr marL="2708623" indent="0">
              <a:buNone/>
              <a:defRPr sz="907"/>
            </a:lvl7pPr>
            <a:lvl8pPr marL="3160061" indent="0">
              <a:buNone/>
              <a:defRPr sz="907"/>
            </a:lvl8pPr>
            <a:lvl9pPr marL="3611498" indent="0">
              <a:buNone/>
              <a:defRPr sz="907"/>
            </a:lvl9pPr>
          </a:lstStyle>
          <a:p>
            <a:pPr lvl="0"/>
            <a:r>
              <a:rPr lang="en-US"/>
              <a:t>Click to edit Master text styles</a:t>
            </a:r>
          </a:p>
        </p:txBody>
      </p:sp>
      <p:sp>
        <p:nvSpPr>
          <p:cNvPr id="5" name="Slide Number Placeholder 5"/>
          <p:cNvSpPr>
            <a:spLocks noGrp="1"/>
          </p:cNvSpPr>
          <p:nvPr>
            <p:ph type="sldNum" sz="quarter" idx="10"/>
          </p:nvPr>
        </p:nvSpPr>
        <p:spPr/>
        <p:txBody>
          <a:bodyPr/>
          <a:lstStyle>
            <a:lvl1pPr>
              <a:defRPr/>
            </a:lvl1pPr>
          </a:lstStyle>
          <a:p>
            <a:fld id="{894A82C9-151A-42E1-B5DB-78BF53767FC1}" type="slidenum">
              <a:rPr lang="tr-TR" smtClean="0"/>
              <a:t>‹#›</a:t>
            </a:fld>
            <a:endParaRPr lang="tr-TR"/>
          </a:p>
        </p:txBody>
      </p:sp>
    </p:spTree>
    <p:extLst>
      <p:ext uri="{BB962C8B-B14F-4D97-AF65-F5344CB8AC3E}">
        <p14:creationId xmlns:p14="http://schemas.microsoft.com/office/powerpoint/2010/main" val="3569762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051016"/>
            <a:ext cx="7315200" cy="566738"/>
          </a:xfrm>
        </p:spPr>
        <p:txBody>
          <a:bodyPr anchor="b"/>
          <a:lstStyle>
            <a:lvl1pPr algn="l">
              <a:defRPr sz="1995" b="1"/>
            </a:lvl1pPr>
          </a:lstStyle>
          <a:p>
            <a:r>
              <a:rPr lang="en-US"/>
              <a:t>Click to edit Master title style</a:t>
            </a:r>
            <a:endParaRPr lang="en-US" dirty="0"/>
          </a:p>
        </p:txBody>
      </p:sp>
      <p:sp>
        <p:nvSpPr>
          <p:cNvPr id="3" name="Picture Placeholder 2"/>
          <p:cNvSpPr>
            <a:spLocks noGrp="1"/>
          </p:cNvSpPr>
          <p:nvPr>
            <p:ph type="pic" idx="1"/>
          </p:nvPr>
        </p:nvSpPr>
        <p:spPr>
          <a:xfrm>
            <a:off x="2389717" y="180701"/>
            <a:ext cx="7315200" cy="3801202"/>
          </a:xfrm>
        </p:spPr>
        <p:txBody>
          <a:bodyPr rtlCol="0">
            <a:normAutofit/>
          </a:bodyPr>
          <a:lstStyle>
            <a:lvl1pPr marL="0" indent="0">
              <a:buNone/>
              <a:defRPr sz="3175"/>
            </a:lvl1pPr>
            <a:lvl2pPr marL="451437" indent="0">
              <a:buNone/>
              <a:defRPr sz="2721"/>
            </a:lvl2pPr>
            <a:lvl3pPr marL="902874" indent="0">
              <a:buNone/>
              <a:defRPr sz="2358"/>
            </a:lvl3pPr>
            <a:lvl4pPr marL="1354312" indent="0">
              <a:buNone/>
              <a:defRPr sz="1995"/>
            </a:lvl4pPr>
            <a:lvl5pPr marL="1805748" indent="0">
              <a:buNone/>
              <a:defRPr sz="1995"/>
            </a:lvl5pPr>
            <a:lvl6pPr marL="2257187" indent="0">
              <a:buNone/>
              <a:defRPr sz="1995"/>
            </a:lvl6pPr>
            <a:lvl7pPr marL="2708623" indent="0">
              <a:buNone/>
              <a:defRPr sz="1995"/>
            </a:lvl7pPr>
            <a:lvl8pPr marL="3160061" indent="0">
              <a:buNone/>
              <a:defRPr sz="1995"/>
            </a:lvl8pPr>
            <a:lvl9pPr marL="3611498" indent="0">
              <a:buNone/>
              <a:defRPr sz="1995"/>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90872" y="4673030"/>
            <a:ext cx="7315200" cy="1382255"/>
          </a:xfrm>
        </p:spPr>
        <p:txBody>
          <a:bodyPr/>
          <a:lstStyle>
            <a:lvl1pPr marL="0" indent="0">
              <a:buNone/>
              <a:defRPr sz="1361"/>
            </a:lvl1pPr>
            <a:lvl2pPr marL="451437" indent="0">
              <a:buNone/>
              <a:defRPr sz="1179"/>
            </a:lvl2pPr>
            <a:lvl3pPr marL="902874" indent="0">
              <a:buNone/>
              <a:defRPr sz="998"/>
            </a:lvl3pPr>
            <a:lvl4pPr marL="1354312" indent="0">
              <a:buNone/>
              <a:defRPr sz="907"/>
            </a:lvl4pPr>
            <a:lvl5pPr marL="1805748" indent="0">
              <a:buNone/>
              <a:defRPr sz="907"/>
            </a:lvl5pPr>
            <a:lvl6pPr marL="2257187" indent="0">
              <a:buNone/>
              <a:defRPr sz="907"/>
            </a:lvl6pPr>
            <a:lvl7pPr marL="2708623" indent="0">
              <a:buNone/>
              <a:defRPr sz="907"/>
            </a:lvl7pPr>
            <a:lvl8pPr marL="3160061" indent="0">
              <a:buNone/>
              <a:defRPr sz="907"/>
            </a:lvl8pPr>
            <a:lvl9pPr marL="3611498" indent="0">
              <a:buNone/>
              <a:defRPr sz="907"/>
            </a:lvl9pPr>
          </a:lstStyle>
          <a:p>
            <a:pPr lvl="0"/>
            <a:r>
              <a:rPr lang="en-US"/>
              <a:t>Click to edit Master text styles</a:t>
            </a:r>
          </a:p>
        </p:txBody>
      </p:sp>
      <p:sp>
        <p:nvSpPr>
          <p:cNvPr id="5" name="Slide Number Placeholder 5"/>
          <p:cNvSpPr>
            <a:spLocks noGrp="1"/>
          </p:cNvSpPr>
          <p:nvPr>
            <p:ph type="sldNum" sz="quarter" idx="10"/>
          </p:nvPr>
        </p:nvSpPr>
        <p:spPr/>
        <p:txBody>
          <a:bodyPr/>
          <a:lstStyle>
            <a:lvl1pPr>
              <a:defRPr/>
            </a:lvl1pPr>
          </a:lstStyle>
          <a:p>
            <a:fld id="{894A82C9-151A-42E1-B5DB-78BF53767FC1}" type="slidenum">
              <a:rPr lang="tr-TR" smtClean="0"/>
              <a:t>‹#›</a:t>
            </a:fld>
            <a:endParaRPr lang="tr-TR"/>
          </a:p>
        </p:txBody>
      </p:sp>
    </p:spTree>
    <p:extLst>
      <p:ext uri="{BB962C8B-B14F-4D97-AF65-F5344CB8AC3E}">
        <p14:creationId xmlns:p14="http://schemas.microsoft.com/office/powerpoint/2010/main" val="1381288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3.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C:\Users\EALTAN\Desktop\A4degradeyatay_alt-2.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 y="-4320"/>
            <a:ext cx="12190191" cy="6866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itle Placeholder 1"/>
          <p:cNvSpPr>
            <a:spLocks noGrp="1"/>
          </p:cNvSpPr>
          <p:nvPr>
            <p:ph type="title"/>
          </p:nvPr>
        </p:nvSpPr>
        <p:spPr bwMode="auto">
          <a:xfrm>
            <a:off x="771050" y="143985"/>
            <a:ext cx="10624561" cy="93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9544" tIns="49773" rIns="99544" bIns="49773" numCol="1" anchor="ctr" anchorCtr="0" compatLnSpc="1">
            <a:prstTxWarp prst="textNoShape">
              <a:avLst/>
            </a:prstTxWarp>
          </a:bodyPr>
          <a:lstStyle/>
          <a:p>
            <a:pPr lvl="0"/>
            <a:r>
              <a:rPr lang="en-US" altLang="tr-TR"/>
              <a:t>Click to edit Master title style</a:t>
            </a:r>
          </a:p>
        </p:txBody>
      </p:sp>
      <p:sp>
        <p:nvSpPr>
          <p:cNvPr id="1028" name="Text Placeholder 2"/>
          <p:cNvSpPr>
            <a:spLocks noGrp="1"/>
          </p:cNvSpPr>
          <p:nvPr>
            <p:ph type="body" idx="1"/>
          </p:nvPr>
        </p:nvSpPr>
        <p:spPr bwMode="auto">
          <a:xfrm>
            <a:off x="796391" y="1216673"/>
            <a:ext cx="10624561" cy="4837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9544" tIns="49773" rIns="99544" bIns="49773" numCol="1" anchor="t" anchorCtr="0" compatLnSpc="1">
            <a:prstTxWarp prst="textNoShape">
              <a:avLst/>
            </a:prstTxWarp>
          </a:bodyPr>
          <a:lstStyle/>
          <a:p>
            <a:pPr lvl="0"/>
            <a:r>
              <a:rPr lang="en-US" altLang="tr-TR"/>
              <a:t>Click to edit Master text styles</a:t>
            </a:r>
          </a:p>
          <a:p>
            <a:pPr lvl="1"/>
            <a:r>
              <a:rPr lang="en-US" altLang="tr-TR"/>
              <a:t>Second level</a:t>
            </a:r>
          </a:p>
          <a:p>
            <a:pPr lvl="2"/>
            <a:r>
              <a:rPr lang="en-US" altLang="tr-TR"/>
              <a:t>Third level</a:t>
            </a:r>
          </a:p>
          <a:p>
            <a:pPr lvl="3"/>
            <a:r>
              <a:rPr lang="en-US" altLang="tr-TR"/>
              <a:t>Fourth level</a:t>
            </a:r>
          </a:p>
          <a:p>
            <a:pPr lvl="4"/>
            <a:r>
              <a:rPr lang="en-US" altLang="tr-TR"/>
              <a:t>Fifth level</a:t>
            </a:r>
          </a:p>
        </p:txBody>
      </p:sp>
      <p:sp>
        <p:nvSpPr>
          <p:cNvPr id="6" name="Slide Number Placeholder 5"/>
          <p:cNvSpPr>
            <a:spLocks noGrp="1"/>
          </p:cNvSpPr>
          <p:nvPr>
            <p:ph type="sldNum" sz="quarter" idx="4"/>
          </p:nvPr>
        </p:nvSpPr>
        <p:spPr>
          <a:xfrm>
            <a:off x="11569369" y="5690282"/>
            <a:ext cx="521273" cy="364282"/>
          </a:xfrm>
          <a:prstGeom prst="rect">
            <a:avLst/>
          </a:prstGeom>
        </p:spPr>
        <p:txBody>
          <a:bodyPr vert="horz" wrap="square" lIns="99544" tIns="49773" rIns="99544" bIns="49773" numCol="1" anchor="ctr" anchorCtr="0" compatLnSpc="1">
            <a:prstTxWarp prst="textNoShape">
              <a:avLst/>
            </a:prstTxWarp>
          </a:bodyPr>
          <a:lstStyle>
            <a:lvl1pPr algn="r">
              <a:defRPr sz="1179">
                <a:solidFill>
                  <a:srgbClr val="898989"/>
                </a:solidFill>
                <a:cs typeface="Arial" panose="020B0604020202020204" pitchFamily="34" charset="0"/>
              </a:defRPr>
            </a:lvl1pPr>
          </a:lstStyle>
          <a:p>
            <a:fld id="{894A82C9-151A-42E1-B5DB-78BF53767FC1}" type="slidenum">
              <a:rPr lang="tr-TR" smtClean="0"/>
              <a:t>‹#›</a:t>
            </a:fld>
            <a:endParaRPr lang="tr-TR"/>
          </a:p>
        </p:txBody>
      </p:sp>
    </p:spTree>
    <p:extLst>
      <p:ext uri="{BB962C8B-B14F-4D97-AF65-F5344CB8AC3E}">
        <p14:creationId xmlns:p14="http://schemas.microsoft.com/office/powerpoint/2010/main" val="18798915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701" r:id="rId13"/>
  </p:sldLayoutIdLst>
  <p:txStyles>
    <p:titleStyle>
      <a:lvl1pPr algn="l" defTabSz="902636" rtl="0" eaLnBrk="1" fontAlgn="base" hangingPunct="1">
        <a:lnSpc>
          <a:spcPct val="85000"/>
        </a:lnSpc>
        <a:spcBef>
          <a:spcPct val="0"/>
        </a:spcBef>
        <a:spcAft>
          <a:spcPct val="0"/>
        </a:spcAft>
        <a:defRPr sz="3628" kern="1200">
          <a:solidFill>
            <a:srgbClr val="FF0000"/>
          </a:solidFill>
          <a:latin typeface="Arial" pitchFamily="34" charset="0"/>
          <a:ea typeface="+mj-ea"/>
          <a:cs typeface="Arial" pitchFamily="34" charset="0"/>
        </a:defRPr>
      </a:lvl1pPr>
      <a:lvl2pPr algn="l" defTabSz="902636" rtl="0" eaLnBrk="1" fontAlgn="base" hangingPunct="1">
        <a:lnSpc>
          <a:spcPct val="85000"/>
        </a:lnSpc>
        <a:spcBef>
          <a:spcPct val="0"/>
        </a:spcBef>
        <a:spcAft>
          <a:spcPct val="0"/>
        </a:spcAft>
        <a:defRPr sz="3628">
          <a:solidFill>
            <a:srgbClr val="FF0000"/>
          </a:solidFill>
          <a:latin typeface="Arial" charset="0"/>
          <a:cs typeface="Arial" charset="0"/>
        </a:defRPr>
      </a:lvl2pPr>
      <a:lvl3pPr algn="l" defTabSz="902636" rtl="0" eaLnBrk="1" fontAlgn="base" hangingPunct="1">
        <a:lnSpc>
          <a:spcPct val="85000"/>
        </a:lnSpc>
        <a:spcBef>
          <a:spcPct val="0"/>
        </a:spcBef>
        <a:spcAft>
          <a:spcPct val="0"/>
        </a:spcAft>
        <a:defRPr sz="3628">
          <a:solidFill>
            <a:srgbClr val="FF0000"/>
          </a:solidFill>
          <a:latin typeface="Arial" charset="0"/>
          <a:cs typeface="Arial" charset="0"/>
        </a:defRPr>
      </a:lvl3pPr>
      <a:lvl4pPr algn="l" defTabSz="902636" rtl="0" eaLnBrk="1" fontAlgn="base" hangingPunct="1">
        <a:lnSpc>
          <a:spcPct val="85000"/>
        </a:lnSpc>
        <a:spcBef>
          <a:spcPct val="0"/>
        </a:spcBef>
        <a:spcAft>
          <a:spcPct val="0"/>
        </a:spcAft>
        <a:defRPr sz="3628">
          <a:solidFill>
            <a:srgbClr val="FF0000"/>
          </a:solidFill>
          <a:latin typeface="Arial" charset="0"/>
          <a:cs typeface="Arial" charset="0"/>
        </a:defRPr>
      </a:lvl4pPr>
      <a:lvl5pPr algn="l" defTabSz="902636" rtl="0" eaLnBrk="1" fontAlgn="base" hangingPunct="1">
        <a:lnSpc>
          <a:spcPct val="85000"/>
        </a:lnSpc>
        <a:spcBef>
          <a:spcPct val="0"/>
        </a:spcBef>
        <a:spcAft>
          <a:spcPct val="0"/>
        </a:spcAft>
        <a:defRPr sz="3628">
          <a:solidFill>
            <a:srgbClr val="FF0000"/>
          </a:solidFill>
          <a:latin typeface="Arial" charset="0"/>
          <a:cs typeface="Arial" charset="0"/>
        </a:defRPr>
      </a:lvl5pPr>
      <a:lvl6pPr marL="414608" algn="l" defTabSz="902636" rtl="0" eaLnBrk="1" fontAlgn="base" hangingPunct="1">
        <a:lnSpc>
          <a:spcPct val="85000"/>
        </a:lnSpc>
        <a:spcBef>
          <a:spcPct val="0"/>
        </a:spcBef>
        <a:spcAft>
          <a:spcPct val="0"/>
        </a:spcAft>
        <a:defRPr sz="3628">
          <a:solidFill>
            <a:srgbClr val="FF0000"/>
          </a:solidFill>
          <a:latin typeface="Arial" charset="0"/>
          <a:cs typeface="Arial" charset="0"/>
        </a:defRPr>
      </a:lvl6pPr>
      <a:lvl7pPr marL="829215" algn="l" defTabSz="902636" rtl="0" eaLnBrk="1" fontAlgn="base" hangingPunct="1">
        <a:lnSpc>
          <a:spcPct val="85000"/>
        </a:lnSpc>
        <a:spcBef>
          <a:spcPct val="0"/>
        </a:spcBef>
        <a:spcAft>
          <a:spcPct val="0"/>
        </a:spcAft>
        <a:defRPr sz="3628">
          <a:solidFill>
            <a:srgbClr val="FF0000"/>
          </a:solidFill>
          <a:latin typeface="Arial" charset="0"/>
          <a:cs typeface="Arial" charset="0"/>
        </a:defRPr>
      </a:lvl7pPr>
      <a:lvl8pPr marL="1243822" algn="l" defTabSz="902636" rtl="0" eaLnBrk="1" fontAlgn="base" hangingPunct="1">
        <a:lnSpc>
          <a:spcPct val="85000"/>
        </a:lnSpc>
        <a:spcBef>
          <a:spcPct val="0"/>
        </a:spcBef>
        <a:spcAft>
          <a:spcPct val="0"/>
        </a:spcAft>
        <a:defRPr sz="3628">
          <a:solidFill>
            <a:srgbClr val="FF0000"/>
          </a:solidFill>
          <a:latin typeface="Arial" charset="0"/>
          <a:cs typeface="Arial" charset="0"/>
        </a:defRPr>
      </a:lvl8pPr>
      <a:lvl9pPr marL="1658429" algn="l" defTabSz="902636" rtl="0" eaLnBrk="1" fontAlgn="base" hangingPunct="1">
        <a:lnSpc>
          <a:spcPct val="85000"/>
        </a:lnSpc>
        <a:spcBef>
          <a:spcPct val="0"/>
        </a:spcBef>
        <a:spcAft>
          <a:spcPct val="0"/>
        </a:spcAft>
        <a:defRPr sz="3628">
          <a:solidFill>
            <a:srgbClr val="FF0000"/>
          </a:solidFill>
          <a:latin typeface="Arial" charset="0"/>
          <a:cs typeface="Arial" charset="0"/>
        </a:defRPr>
      </a:lvl9pPr>
    </p:titleStyle>
    <p:bodyStyle>
      <a:lvl1pPr marL="338308" indent="-338308" algn="l" defTabSz="902636" rtl="0" eaLnBrk="1" fontAlgn="base" hangingPunct="1">
        <a:spcBef>
          <a:spcPct val="20000"/>
        </a:spcBef>
        <a:spcAft>
          <a:spcPct val="0"/>
        </a:spcAft>
        <a:buFont typeface="Arial" panose="020B0604020202020204" pitchFamily="34" charset="0"/>
        <a:buChar char="•"/>
        <a:defRPr sz="2630" kern="1200">
          <a:solidFill>
            <a:schemeClr val="tx1"/>
          </a:solidFill>
          <a:latin typeface="Arial" pitchFamily="34" charset="0"/>
          <a:ea typeface="+mn-ea"/>
          <a:cs typeface="Arial" pitchFamily="34" charset="0"/>
        </a:defRPr>
      </a:lvl1pPr>
      <a:lvl2pPr marL="732761" indent="-280724" algn="l" defTabSz="902636" rtl="0" eaLnBrk="1" fontAlgn="base" hangingPunct="1">
        <a:spcBef>
          <a:spcPct val="20000"/>
        </a:spcBef>
        <a:spcAft>
          <a:spcPct val="0"/>
        </a:spcAft>
        <a:buFont typeface="Arial" panose="020B0604020202020204" pitchFamily="34" charset="0"/>
        <a:buChar char="–"/>
        <a:defRPr sz="2177" kern="1200">
          <a:solidFill>
            <a:schemeClr val="tx1"/>
          </a:solidFill>
          <a:latin typeface="Arial" pitchFamily="34" charset="0"/>
          <a:ea typeface="+mn-ea"/>
          <a:cs typeface="Arial" pitchFamily="34" charset="0"/>
        </a:defRPr>
      </a:lvl2pPr>
      <a:lvl3pPr marL="1127214" indent="-224579" algn="l" defTabSz="902636" rtl="0" eaLnBrk="1" fontAlgn="base" hangingPunct="1">
        <a:spcBef>
          <a:spcPct val="20000"/>
        </a:spcBef>
        <a:spcAft>
          <a:spcPct val="0"/>
        </a:spcAft>
        <a:buFont typeface="Arial" panose="020B0604020202020204" pitchFamily="34" charset="0"/>
        <a:buChar char="•"/>
        <a:defRPr sz="1905" kern="1200">
          <a:solidFill>
            <a:schemeClr val="tx1"/>
          </a:solidFill>
          <a:latin typeface="Arial" pitchFamily="34" charset="0"/>
          <a:ea typeface="+mn-ea"/>
          <a:cs typeface="Arial" pitchFamily="34" charset="0"/>
        </a:defRPr>
      </a:lvl3pPr>
      <a:lvl4pPr marL="1579250" indent="-224579" algn="l" defTabSz="902636" rtl="0" eaLnBrk="1" fontAlgn="base" hangingPunct="1">
        <a:spcBef>
          <a:spcPct val="20000"/>
        </a:spcBef>
        <a:spcAft>
          <a:spcPct val="0"/>
        </a:spcAft>
        <a:buFont typeface="Arial" panose="020B0604020202020204" pitchFamily="34" charset="0"/>
        <a:buChar char="–"/>
        <a:defRPr kern="1200">
          <a:solidFill>
            <a:schemeClr val="tx1"/>
          </a:solidFill>
          <a:latin typeface="Arial" pitchFamily="34" charset="0"/>
          <a:ea typeface="+mn-ea"/>
          <a:cs typeface="Arial" pitchFamily="34" charset="0"/>
        </a:defRPr>
      </a:lvl4pPr>
      <a:lvl5pPr marL="2031288" indent="-224579" algn="l" defTabSz="902636" rtl="0" eaLnBrk="1" fontAlgn="base" hangingPunct="1">
        <a:spcBef>
          <a:spcPct val="20000"/>
        </a:spcBef>
        <a:spcAft>
          <a:spcPct val="0"/>
        </a:spcAft>
        <a:buFont typeface="Arial" panose="020B0604020202020204" pitchFamily="34" charset="0"/>
        <a:buChar char="»"/>
        <a:defRPr kern="1200">
          <a:solidFill>
            <a:schemeClr val="tx1"/>
          </a:solidFill>
          <a:latin typeface="Arial" pitchFamily="34" charset="0"/>
          <a:ea typeface="+mn-ea"/>
          <a:cs typeface="Arial" pitchFamily="34" charset="0"/>
        </a:defRPr>
      </a:lvl5pPr>
      <a:lvl6pPr marL="2482905" indent="-225719" algn="l" defTabSz="902874" rtl="0" eaLnBrk="1" latinLnBrk="0" hangingPunct="1">
        <a:spcBef>
          <a:spcPct val="20000"/>
        </a:spcBef>
        <a:buFont typeface="Arial" pitchFamily="34" charset="0"/>
        <a:buChar char="•"/>
        <a:defRPr sz="1995" kern="1200">
          <a:solidFill>
            <a:schemeClr val="tx1"/>
          </a:solidFill>
          <a:latin typeface="+mn-lt"/>
          <a:ea typeface="+mn-ea"/>
          <a:cs typeface="+mn-cs"/>
        </a:defRPr>
      </a:lvl6pPr>
      <a:lvl7pPr marL="2934342" indent="-225719" algn="l" defTabSz="902874" rtl="0" eaLnBrk="1" latinLnBrk="0" hangingPunct="1">
        <a:spcBef>
          <a:spcPct val="20000"/>
        </a:spcBef>
        <a:buFont typeface="Arial" pitchFamily="34" charset="0"/>
        <a:buChar char="•"/>
        <a:defRPr sz="1995" kern="1200">
          <a:solidFill>
            <a:schemeClr val="tx1"/>
          </a:solidFill>
          <a:latin typeface="+mn-lt"/>
          <a:ea typeface="+mn-ea"/>
          <a:cs typeface="+mn-cs"/>
        </a:defRPr>
      </a:lvl7pPr>
      <a:lvl8pPr marL="3385779" indent="-225719" algn="l" defTabSz="902874" rtl="0" eaLnBrk="1" latinLnBrk="0" hangingPunct="1">
        <a:spcBef>
          <a:spcPct val="20000"/>
        </a:spcBef>
        <a:buFont typeface="Arial" pitchFamily="34" charset="0"/>
        <a:buChar char="•"/>
        <a:defRPr sz="1995" kern="1200">
          <a:solidFill>
            <a:schemeClr val="tx1"/>
          </a:solidFill>
          <a:latin typeface="+mn-lt"/>
          <a:ea typeface="+mn-ea"/>
          <a:cs typeface="+mn-cs"/>
        </a:defRPr>
      </a:lvl8pPr>
      <a:lvl9pPr marL="3837216" indent="-225719" algn="l" defTabSz="902874" rtl="0" eaLnBrk="1" latinLnBrk="0" hangingPunct="1">
        <a:spcBef>
          <a:spcPct val="20000"/>
        </a:spcBef>
        <a:buFont typeface="Arial" pitchFamily="34" charset="0"/>
        <a:buChar char="•"/>
        <a:defRPr sz="1995" kern="1200">
          <a:solidFill>
            <a:schemeClr val="tx1"/>
          </a:solidFill>
          <a:latin typeface="+mn-lt"/>
          <a:ea typeface="+mn-ea"/>
          <a:cs typeface="+mn-cs"/>
        </a:defRPr>
      </a:lvl9pPr>
    </p:bodyStyle>
    <p:otherStyle>
      <a:defPPr>
        <a:defRPr lang="en-US"/>
      </a:defPPr>
      <a:lvl1pPr marL="0" algn="l" defTabSz="902874" rtl="0" eaLnBrk="1" latinLnBrk="0" hangingPunct="1">
        <a:defRPr sz="1905" kern="1200">
          <a:solidFill>
            <a:schemeClr val="tx1"/>
          </a:solidFill>
          <a:latin typeface="+mn-lt"/>
          <a:ea typeface="+mn-ea"/>
          <a:cs typeface="+mn-cs"/>
        </a:defRPr>
      </a:lvl1pPr>
      <a:lvl2pPr marL="451437" algn="l" defTabSz="902874" rtl="0" eaLnBrk="1" latinLnBrk="0" hangingPunct="1">
        <a:defRPr sz="1905" kern="1200">
          <a:solidFill>
            <a:schemeClr val="tx1"/>
          </a:solidFill>
          <a:latin typeface="+mn-lt"/>
          <a:ea typeface="+mn-ea"/>
          <a:cs typeface="+mn-cs"/>
        </a:defRPr>
      </a:lvl2pPr>
      <a:lvl3pPr marL="902874" algn="l" defTabSz="902874" rtl="0" eaLnBrk="1" latinLnBrk="0" hangingPunct="1">
        <a:defRPr sz="1905" kern="1200">
          <a:solidFill>
            <a:schemeClr val="tx1"/>
          </a:solidFill>
          <a:latin typeface="+mn-lt"/>
          <a:ea typeface="+mn-ea"/>
          <a:cs typeface="+mn-cs"/>
        </a:defRPr>
      </a:lvl3pPr>
      <a:lvl4pPr marL="1354312" algn="l" defTabSz="902874" rtl="0" eaLnBrk="1" latinLnBrk="0" hangingPunct="1">
        <a:defRPr sz="1905" kern="1200">
          <a:solidFill>
            <a:schemeClr val="tx1"/>
          </a:solidFill>
          <a:latin typeface="+mn-lt"/>
          <a:ea typeface="+mn-ea"/>
          <a:cs typeface="+mn-cs"/>
        </a:defRPr>
      </a:lvl4pPr>
      <a:lvl5pPr marL="1805748" algn="l" defTabSz="902874" rtl="0" eaLnBrk="1" latinLnBrk="0" hangingPunct="1">
        <a:defRPr sz="1905" kern="1200">
          <a:solidFill>
            <a:schemeClr val="tx1"/>
          </a:solidFill>
          <a:latin typeface="+mn-lt"/>
          <a:ea typeface="+mn-ea"/>
          <a:cs typeface="+mn-cs"/>
        </a:defRPr>
      </a:lvl5pPr>
      <a:lvl6pPr marL="2257187" algn="l" defTabSz="902874" rtl="0" eaLnBrk="1" latinLnBrk="0" hangingPunct="1">
        <a:defRPr sz="1905" kern="1200">
          <a:solidFill>
            <a:schemeClr val="tx1"/>
          </a:solidFill>
          <a:latin typeface="+mn-lt"/>
          <a:ea typeface="+mn-ea"/>
          <a:cs typeface="+mn-cs"/>
        </a:defRPr>
      </a:lvl6pPr>
      <a:lvl7pPr marL="2708623" algn="l" defTabSz="902874" rtl="0" eaLnBrk="1" latinLnBrk="0" hangingPunct="1">
        <a:defRPr sz="1905" kern="1200">
          <a:solidFill>
            <a:schemeClr val="tx1"/>
          </a:solidFill>
          <a:latin typeface="+mn-lt"/>
          <a:ea typeface="+mn-ea"/>
          <a:cs typeface="+mn-cs"/>
        </a:defRPr>
      </a:lvl7pPr>
      <a:lvl8pPr marL="3160061" algn="l" defTabSz="902874" rtl="0" eaLnBrk="1" latinLnBrk="0" hangingPunct="1">
        <a:defRPr sz="1905" kern="1200">
          <a:solidFill>
            <a:schemeClr val="tx1"/>
          </a:solidFill>
          <a:latin typeface="+mn-lt"/>
          <a:ea typeface="+mn-ea"/>
          <a:cs typeface="+mn-cs"/>
        </a:defRPr>
      </a:lvl8pPr>
      <a:lvl9pPr marL="3611498" algn="l" defTabSz="902874" rtl="0" eaLnBrk="1" latinLnBrk="0" hangingPunct="1">
        <a:defRPr sz="190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pic>
        <p:nvPicPr>
          <p:cNvPr id="1026" name="Picture 5"/>
          <p:cNvPicPr>
            <a:picLocks noChangeAspect="1" noChangeArrowheads="1"/>
          </p:cNvPicPr>
          <p:nvPr/>
        </p:nvPicPr>
        <p:blipFill>
          <a:blip r:embed="rId14" cstate="print"/>
          <a:srcRect/>
          <a:stretch>
            <a:fillRect/>
          </a:stretch>
        </p:blipFill>
        <p:spPr bwMode="auto">
          <a:xfrm>
            <a:off x="0" y="6381750"/>
            <a:ext cx="12192000" cy="476250"/>
          </a:xfrm>
          <a:prstGeom prst="rect">
            <a:avLst/>
          </a:prstGeom>
          <a:noFill/>
          <a:ln w="9525">
            <a:noFill/>
            <a:miter lim="800000"/>
            <a:headEnd/>
            <a:tailEnd/>
          </a:ln>
        </p:spPr>
      </p:pic>
      <p:sp>
        <p:nvSpPr>
          <p:cNvPr id="1027" name="Title Placeholder 1"/>
          <p:cNvSpPr>
            <a:spLocks noGrp="1"/>
          </p:cNvSpPr>
          <p:nvPr>
            <p:ph type="title"/>
          </p:nvPr>
        </p:nvSpPr>
        <p:spPr bwMode="auto">
          <a:xfrm>
            <a:off x="609600" y="274638"/>
            <a:ext cx="10972800" cy="487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Text Placeholder 2"/>
          <p:cNvSpPr>
            <a:spLocks noGrp="1"/>
          </p:cNvSpPr>
          <p:nvPr>
            <p:ph type="body" idx="1"/>
          </p:nvPr>
        </p:nvSpPr>
        <p:spPr bwMode="auto">
          <a:xfrm>
            <a:off x="609600" y="914401"/>
            <a:ext cx="10972800" cy="52117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97626"/>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a:defRPr/>
            </a:pPr>
            <a:fld id="{5A919B2B-913E-42A0-9BBD-E1E1B9CBEA4D}" type="datetime1">
              <a:rPr lang="en-US">
                <a:solidFill>
                  <a:prstClr val="black">
                    <a:tint val="75000"/>
                  </a:prstClr>
                </a:solidFill>
              </a:rPr>
              <a:pPr>
                <a:defRPr/>
              </a:pPr>
              <a:t>5/29/2019</a:t>
            </a:fld>
            <a:endParaRPr lang="en-US" dirty="0">
              <a:solidFill>
                <a:prstClr val="black">
                  <a:tint val="75000"/>
                </a:prstClr>
              </a:solidFill>
            </a:endParaRPr>
          </a:p>
        </p:txBody>
      </p:sp>
      <p:sp>
        <p:nvSpPr>
          <p:cNvPr id="6" name="Slide Number Placeholder 5"/>
          <p:cNvSpPr>
            <a:spLocks noGrp="1"/>
          </p:cNvSpPr>
          <p:nvPr>
            <p:ph type="sldNum" sz="quarter" idx="4"/>
          </p:nvPr>
        </p:nvSpPr>
        <p:spPr>
          <a:xfrm>
            <a:off x="3962400" y="6400801"/>
            <a:ext cx="2844800" cy="365125"/>
          </a:xfrm>
          <a:prstGeom prst="rect">
            <a:avLst/>
          </a:prstGeom>
        </p:spPr>
        <p:txBody>
          <a:bodyPr vert="horz" lIns="91440" tIns="45720" rIns="91440" bIns="45720" rtlCol="0" anchor="ctr"/>
          <a:lstStyle>
            <a:lvl1pPr algn="r" fontAlgn="auto">
              <a:spcBef>
                <a:spcPts val="0"/>
              </a:spcBef>
              <a:spcAft>
                <a:spcPts val="0"/>
              </a:spcAft>
              <a:defRPr sz="1200" b="1" smtClean="0">
                <a:solidFill>
                  <a:schemeClr val="bg1"/>
                </a:solidFill>
                <a:latin typeface="+mn-lt"/>
              </a:defRPr>
            </a:lvl1pPr>
          </a:lstStyle>
          <a:p>
            <a:fld id="{B2ED392C-7188-4063-BDF8-B4BF6E556F2C}" type="slidenum">
              <a:rPr lang="tr-TR">
                <a:solidFill>
                  <a:prstClr val="white"/>
                </a:solidFill>
              </a:rPr>
              <a:pPr/>
              <a:t>‹#›</a:t>
            </a:fld>
            <a:endParaRPr lang="tr-TR">
              <a:solidFill>
                <a:prstClr val="white"/>
              </a:solidFill>
            </a:endParaRPr>
          </a:p>
        </p:txBody>
      </p:sp>
    </p:spTree>
    <p:extLst>
      <p:ext uri="{BB962C8B-B14F-4D97-AF65-F5344CB8AC3E}">
        <p14:creationId xmlns:p14="http://schemas.microsoft.com/office/powerpoint/2010/main" val="3326308593"/>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704" r:id="rId11"/>
    <p:sldLayoutId id="2147483705" r:id="rId12"/>
  </p:sldLayoutIdLst>
  <p:txStyles>
    <p:titleStyle>
      <a:lvl1pPr algn="l" rtl="0" eaLnBrk="1" fontAlgn="base" hangingPunct="1">
        <a:spcBef>
          <a:spcPct val="0"/>
        </a:spcBef>
        <a:spcAft>
          <a:spcPct val="0"/>
        </a:spcAft>
        <a:defRPr sz="2800" b="1" kern="1200">
          <a:solidFill>
            <a:srgbClr val="FF0000"/>
          </a:solidFill>
          <a:latin typeface="+mj-lt"/>
          <a:ea typeface="+mj-ea"/>
          <a:cs typeface="+mj-cs"/>
        </a:defRPr>
      </a:lvl1pPr>
      <a:lvl2pPr algn="l" rtl="0" eaLnBrk="1" fontAlgn="base" hangingPunct="1">
        <a:spcBef>
          <a:spcPct val="0"/>
        </a:spcBef>
        <a:spcAft>
          <a:spcPct val="0"/>
        </a:spcAft>
        <a:defRPr sz="2800" b="1">
          <a:solidFill>
            <a:srgbClr val="FF0000"/>
          </a:solidFill>
          <a:latin typeface="Calibri" pitchFamily="34" charset="0"/>
        </a:defRPr>
      </a:lvl2pPr>
      <a:lvl3pPr algn="l" rtl="0" eaLnBrk="1" fontAlgn="base" hangingPunct="1">
        <a:spcBef>
          <a:spcPct val="0"/>
        </a:spcBef>
        <a:spcAft>
          <a:spcPct val="0"/>
        </a:spcAft>
        <a:defRPr sz="2800" b="1">
          <a:solidFill>
            <a:srgbClr val="FF0000"/>
          </a:solidFill>
          <a:latin typeface="Calibri" pitchFamily="34" charset="0"/>
        </a:defRPr>
      </a:lvl3pPr>
      <a:lvl4pPr algn="l" rtl="0" eaLnBrk="1" fontAlgn="base" hangingPunct="1">
        <a:spcBef>
          <a:spcPct val="0"/>
        </a:spcBef>
        <a:spcAft>
          <a:spcPct val="0"/>
        </a:spcAft>
        <a:defRPr sz="2800" b="1">
          <a:solidFill>
            <a:srgbClr val="FF0000"/>
          </a:solidFill>
          <a:latin typeface="Calibri" pitchFamily="34" charset="0"/>
        </a:defRPr>
      </a:lvl4pPr>
      <a:lvl5pPr algn="l" rtl="0" eaLnBrk="1" fontAlgn="base" hangingPunct="1">
        <a:spcBef>
          <a:spcPct val="0"/>
        </a:spcBef>
        <a:spcAft>
          <a:spcPct val="0"/>
        </a:spcAft>
        <a:defRPr sz="2800" b="1">
          <a:solidFill>
            <a:srgbClr val="FF0000"/>
          </a:solidFill>
          <a:latin typeface="Calibri" pitchFamily="34" charset="0"/>
        </a:defRPr>
      </a:lvl5pPr>
      <a:lvl6pPr marL="457200" algn="l" rtl="0" eaLnBrk="1" fontAlgn="base" hangingPunct="1">
        <a:spcBef>
          <a:spcPct val="0"/>
        </a:spcBef>
        <a:spcAft>
          <a:spcPct val="0"/>
        </a:spcAft>
        <a:defRPr sz="2800" b="1">
          <a:solidFill>
            <a:srgbClr val="FF0000"/>
          </a:solidFill>
          <a:latin typeface="Calibri" pitchFamily="34" charset="0"/>
        </a:defRPr>
      </a:lvl6pPr>
      <a:lvl7pPr marL="914400" algn="l" rtl="0" eaLnBrk="1" fontAlgn="base" hangingPunct="1">
        <a:spcBef>
          <a:spcPct val="0"/>
        </a:spcBef>
        <a:spcAft>
          <a:spcPct val="0"/>
        </a:spcAft>
        <a:defRPr sz="2800" b="1">
          <a:solidFill>
            <a:srgbClr val="FF0000"/>
          </a:solidFill>
          <a:latin typeface="Calibri" pitchFamily="34" charset="0"/>
        </a:defRPr>
      </a:lvl7pPr>
      <a:lvl8pPr marL="1371600" algn="l" rtl="0" eaLnBrk="1" fontAlgn="base" hangingPunct="1">
        <a:spcBef>
          <a:spcPct val="0"/>
        </a:spcBef>
        <a:spcAft>
          <a:spcPct val="0"/>
        </a:spcAft>
        <a:defRPr sz="2800" b="1">
          <a:solidFill>
            <a:srgbClr val="FF0000"/>
          </a:solidFill>
          <a:latin typeface="Calibri" pitchFamily="34" charset="0"/>
        </a:defRPr>
      </a:lvl8pPr>
      <a:lvl9pPr marL="1828800" algn="l" rtl="0" eaLnBrk="1" fontAlgn="base" hangingPunct="1">
        <a:spcBef>
          <a:spcPct val="0"/>
        </a:spcBef>
        <a:spcAft>
          <a:spcPct val="0"/>
        </a:spcAft>
        <a:defRPr sz="2800" b="1">
          <a:solidFill>
            <a:srgbClr val="FF0000"/>
          </a:solidFill>
          <a:latin typeface="Calibri" pitchFamily="34" charset="0"/>
        </a:defRPr>
      </a:lvl9pPr>
    </p:titleStyle>
    <p:bodyStyle>
      <a:lvl1pPr marL="342900" indent="-342900" algn="l" rtl="0" eaLnBrk="1" fontAlgn="base" hangingPunct="1">
        <a:spcBef>
          <a:spcPct val="20000"/>
        </a:spcBef>
        <a:spcAft>
          <a:spcPct val="0"/>
        </a:spcAft>
        <a:buFont typeface="Wingdings" pitchFamily="2" charset="2"/>
        <a:buChar char="q"/>
        <a:defRPr sz="20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
        <a:defRPr sz="20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Wingdings" pitchFamily="2" charset="2"/>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Wingdings" pitchFamily="2" charset="2"/>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Wingdings" pitchFamily="2"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pic>
        <p:nvPicPr>
          <p:cNvPr id="1026" name="Picture 5"/>
          <p:cNvPicPr>
            <a:picLocks noChangeAspect="1" noChangeArrowheads="1"/>
          </p:cNvPicPr>
          <p:nvPr/>
        </p:nvPicPr>
        <p:blipFill>
          <a:blip r:embed="rId14" cstate="print"/>
          <a:srcRect/>
          <a:stretch>
            <a:fillRect/>
          </a:stretch>
        </p:blipFill>
        <p:spPr bwMode="auto">
          <a:xfrm>
            <a:off x="0" y="6381750"/>
            <a:ext cx="12192000" cy="476250"/>
          </a:xfrm>
          <a:prstGeom prst="rect">
            <a:avLst/>
          </a:prstGeom>
          <a:noFill/>
          <a:ln w="9525">
            <a:noFill/>
            <a:miter lim="800000"/>
            <a:headEnd/>
            <a:tailEnd/>
          </a:ln>
        </p:spPr>
      </p:pic>
      <p:sp>
        <p:nvSpPr>
          <p:cNvPr id="1027" name="Title Placeholder 1"/>
          <p:cNvSpPr>
            <a:spLocks noGrp="1"/>
          </p:cNvSpPr>
          <p:nvPr>
            <p:ph type="title"/>
          </p:nvPr>
        </p:nvSpPr>
        <p:spPr bwMode="auto">
          <a:xfrm>
            <a:off x="609600" y="274638"/>
            <a:ext cx="10972800" cy="487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Text Placeholder 2"/>
          <p:cNvSpPr>
            <a:spLocks noGrp="1"/>
          </p:cNvSpPr>
          <p:nvPr>
            <p:ph type="body" idx="1"/>
          </p:nvPr>
        </p:nvSpPr>
        <p:spPr bwMode="auto">
          <a:xfrm>
            <a:off x="609600" y="914401"/>
            <a:ext cx="10972800" cy="52117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97626"/>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a:defRPr/>
            </a:pPr>
            <a:fld id="{5A919B2B-913E-42A0-9BBD-E1E1B9CBEA4D}" type="datetime1">
              <a:rPr lang="en-US">
                <a:solidFill>
                  <a:prstClr val="black">
                    <a:tint val="75000"/>
                  </a:prstClr>
                </a:solidFill>
              </a:rPr>
              <a:pPr>
                <a:defRPr/>
              </a:pPr>
              <a:t>5/29/2019</a:t>
            </a:fld>
            <a:endParaRPr lang="en-US" dirty="0">
              <a:solidFill>
                <a:prstClr val="black">
                  <a:tint val="75000"/>
                </a:prstClr>
              </a:solidFill>
            </a:endParaRPr>
          </a:p>
        </p:txBody>
      </p:sp>
      <p:sp>
        <p:nvSpPr>
          <p:cNvPr id="6" name="Slide Number Placeholder 5"/>
          <p:cNvSpPr>
            <a:spLocks noGrp="1"/>
          </p:cNvSpPr>
          <p:nvPr>
            <p:ph type="sldNum" sz="quarter" idx="4"/>
          </p:nvPr>
        </p:nvSpPr>
        <p:spPr>
          <a:xfrm>
            <a:off x="3962400" y="6400801"/>
            <a:ext cx="2844800" cy="365125"/>
          </a:xfrm>
          <a:prstGeom prst="rect">
            <a:avLst/>
          </a:prstGeom>
        </p:spPr>
        <p:txBody>
          <a:bodyPr vert="horz" lIns="91440" tIns="45720" rIns="91440" bIns="45720" rtlCol="0" anchor="ctr"/>
          <a:lstStyle>
            <a:lvl1pPr algn="r" fontAlgn="auto">
              <a:spcBef>
                <a:spcPts val="0"/>
              </a:spcBef>
              <a:spcAft>
                <a:spcPts val="0"/>
              </a:spcAft>
              <a:defRPr sz="1200" b="1" smtClean="0">
                <a:solidFill>
                  <a:schemeClr val="bg1"/>
                </a:solidFill>
                <a:latin typeface="+mn-lt"/>
              </a:defRPr>
            </a:lvl1pPr>
          </a:lstStyle>
          <a:p>
            <a:fld id="{B2ED392C-7188-4063-BDF8-B4BF6E556F2C}" type="slidenum">
              <a:rPr lang="tr-TR">
                <a:solidFill>
                  <a:prstClr val="white"/>
                </a:solidFill>
              </a:rPr>
              <a:pPr/>
              <a:t>‹#›</a:t>
            </a:fld>
            <a:endParaRPr lang="tr-TR">
              <a:solidFill>
                <a:prstClr val="white"/>
              </a:solidFill>
            </a:endParaRPr>
          </a:p>
        </p:txBody>
      </p:sp>
    </p:spTree>
    <p:extLst>
      <p:ext uri="{BB962C8B-B14F-4D97-AF65-F5344CB8AC3E}">
        <p14:creationId xmlns:p14="http://schemas.microsoft.com/office/powerpoint/2010/main" val="28788302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702" r:id="rId11"/>
    <p:sldLayoutId id="2147483703" r:id="rId12"/>
  </p:sldLayoutIdLst>
  <p:txStyles>
    <p:titleStyle>
      <a:lvl1pPr algn="l" rtl="0" eaLnBrk="1" fontAlgn="base" hangingPunct="1">
        <a:spcBef>
          <a:spcPct val="0"/>
        </a:spcBef>
        <a:spcAft>
          <a:spcPct val="0"/>
        </a:spcAft>
        <a:defRPr sz="2800" b="1" kern="1200">
          <a:solidFill>
            <a:srgbClr val="FF0000"/>
          </a:solidFill>
          <a:latin typeface="+mj-lt"/>
          <a:ea typeface="+mj-ea"/>
          <a:cs typeface="+mj-cs"/>
        </a:defRPr>
      </a:lvl1pPr>
      <a:lvl2pPr algn="l" rtl="0" eaLnBrk="1" fontAlgn="base" hangingPunct="1">
        <a:spcBef>
          <a:spcPct val="0"/>
        </a:spcBef>
        <a:spcAft>
          <a:spcPct val="0"/>
        </a:spcAft>
        <a:defRPr sz="2800" b="1">
          <a:solidFill>
            <a:srgbClr val="FF0000"/>
          </a:solidFill>
          <a:latin typeface="Calibri" pitchFamily="34" charset="0"/>
        </a:defRPr>
      </a:lvl2pPr>
      <a:lvl3pPr algn="l" rtl="0" eaLnBrk="1" fontAlgn="base" hangingPunct="1">
        <a:spcBef>
          <a:spcPct val="0"/>
        </a:spcBef>
        <a:spcAft>
          <a:spcPct val="0"/>
        </a:spcAft>
        <a:defRPr sz="2800" b="1">
          <a:solidFill>
            <a:srgbClr val="FF0000"/>
          </a:solidFill>
          <a:latin typeface="Calibri" pitchFamily="34" charset="0"/>
        </a:defRPr>
      </a:lvl3pPr>
      <a:lvl4pPr algn="l" rtl="0" eaLnBrk="1" fontAlgn="base" hangingPunct="1">
        <a:spcBef>
          <a:spcPct val="0"/>
        </a:spcBef>
        <a:spcAft>
          <a:spcPct val="0"/>
        </a:spcAft>
        <a:defRPr sz="2800" b="1">
          <a:solidFill>
            <a:srgbClr val="FF0000"/>
          </a:solidFill>
          <a:latin typeface="Calibri" pitchFamily="34" charset="0"/>
        </a:defRPr>
      </a:lvl4pPr>
      <a:lvl5pPr algn="l" rtl="0" eaLnBrk="1" fontAlgn="base" hangingPunct="1">
        <a:spcBef>
          <a:spcPct val="0"/>
        </a:spcBef>
        <a:spcAft>
          <a:spcPct val="0"/>
        </a:spcAft>
        <a:defRPr sz="2800" b="1">
          <a:solidFill>
            <a:srgbClr val="FF0000"/>
          </a:solidFill>
          <a:latin typeface="Calibri" pitchFamily="34" charset="0"/>
        </a:defRPr>
      </a:lvl5pPr>
      <a:lvl6pPr marL="457200" algn="l" rtl="0" eaLnBrk="1" fontAlgn="base" hangingPunct="1">
        <a:spcBef>
          <a:spcPct val="0"/>
        </a:spcBef>
        <a:spcAft>
          <a:spcPct val="0"/>
        </a:spcAft>
        <a:defRPr sz="2800" b="1">
          <a:solidFill>
            <a:srgbClr val="FF0000"/>
          </a:solidFill>
          <a:latin typeface="Calibri" pitchFamily="34" charset="0"/>
        </a:defRPr>
      </a:lvl6pPr>
      <a:lvl7pPr marL="914400" algn="l" rtl="0" eaLnBrk="1" fontAlgn="base" hangingPunct="1">
        <a:spcBef>
          <a:spcPct val="0"/>
        </a:spcBef>
        <a:spcAft>
          <a:spcPct val="0"/>
        </a:spcAft>
        <a:defRPr sz="2800" b="1">
          <a:solidFill>
            <a:srgbClr val="FF0000"/>
          </a:solidFill>
          <a:latin typeface="Calibri" pitchFamily="34" charset="0"/>
        </a:defRPr>
      </a:lvl7pPr>
      <a:lvl8pPr marL="1371600" algn="l" rtl="0" eaLnBrk="1" fontAlgn="base" hangingPunct="1">
        <a:spcBef>
          <a:spcPct val="0"/>
        </a:spcBef>
        <a:spcAft>
          <a:spcPct val="0"/>
        </a:spcAft>
        <a:defRPr sz="2800" b="1">
          <a:solidFill>
            <a:srgbClr val="FF0000"/>
          </a:solidFill>
          <a:latin typeface="Calibri" pitchFamily="34" charset="0"/>
        </a:defRPr>
      </a:lvl8pPr>
      <a:lvl9pPr marL="1828800" algn="l" rtl="0" eaLnBrk="1" fontAlgn="base" hangingPunct="1">
        <a:spcBef>
          <a:spcPct val="0"/>
        </a:spcBef>
        <a:spcAft>
          <a:spcPct val="0"/>
        </a:spcAft>
        <a:defRPr sz="2800" b="1">
          <a:solidFill>
            <a:srgbClr val="FF0000"/>
          </a:solidFill>
          <a:latin typeface="Calibri" pitchFamily="34" charset="0"/>
        </a:defRPr>
      </a:lvl9pPr>
    </p:titleStyle>
    <p:bodyStyle>
      <a:lvl1pPr marL="342900" indent="-342900" algn="l" rtl="0" eaLnBrk="1" fontAlgn="base" hangingPunct="1">
        <a:spcBef>
          <a:spcPct val="20000"/>
        </a:spcBef>
        <a:spcAft>
          <a:spcPct val="0"/>
        </a:spcAft>
        <a:buFont typeface="Wingdings" pitchFamily="2" charset="2"/>
        <a:buChar char="q"/>
        <a:defRPr sz="20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
        <a:defRPr sz="20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Wingdings" pitchFamily="2" charset="2"/>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Wingdings" pitchFamily="2" charset="2"/>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Wingdings" pitchFamily="2"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03.png"/><Relationship Id="rId2" Type="http://schemas.openxmlformats.org/officeDocument/2006/relationships/image" Target="../media/image101.png"/><Relationship Id="rId1" Type="http://schemas.openxmlformats.org/officeDocument/2006/relationships/slideLayout" Target="../slideLayouts/slideLayout15.xml"/><Relationship Id="rId6" Type="http://schemas.openxmlformats.org/officeDocument/2006/relationships/image" Target="../media/image102.png"/><Relationship Id="rId5" Type="http://schemas.openxmlformats.org/officeDocument/2006/relationships/image" Target="../media/image9.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3" Type="http://schemas.openxmlformats.org/officeDocument/2006/relationships/image" Target="../media/image7.png"/><Relationship Id="rId7" Type="http://schemas.openxmlformats.org/officeDocument/2006/relationships/image" Target="../media/image108.png"/><Relationship Id="rId12" Type="http://schemas.openxmlformats.org/officeDocument/2006/relationships/image" Target="../media/image113.png"/><Relationship Id="rId2" Type="http://schemas.openxmlformats.org/officeDocument/2006/relationships/image" Target="../media/image104.png"/><Relationship Id="rId1" Type="http://schemas.openxmlformats.org/officeDocument/2006/relationships/slideLayout" Target="../slideLayouts/slideLayout15.xml"/><Relationship Id="rId6" Type="http://schemas.openxmlformats.org/officeDocument/2006/relationships/image" Target="../media/image107.png"/><Relationship Id="rId11" Type="http://schemas.openxmlformats.org/officeDocument/2006/relationships/image" Target="../media/image112.png"/><Relationship Id="rId5" Type="http://schemas.openxmlformats.org/officeDocument/2006/relationships/image" Target="../media/image106.png"/><Relationship Id="rId10" Type="http://schemas.openxmlformats.org/officeDocument/2006/relationships/image" Target="../media/image111.png"/><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15.png"/></Relationships>
</file>

<file path=ppt/slides/_rels/slide12.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png"/><Relationship Id="rId2" Type="http://schemas.openxmlformats.org/officeDocument/2006/relationships/image" Target="../media/image7.png"/><Relationship Id="rId1" Type="http://schemas.openxmlformats.org/officeDocument/2006/relationships/slideLayout" Target="../slideLayouts/slideLayout15.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png"/></Relationships>
</file>

<file path=ppt/slides/_rels/slide13.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18" Type="http://schemas.openxmlformats.org/officeDocument/2006/relationships/image" Target="../media/image141.png"/><Relationship Id="rId26" Type="http://schemas.openxmlformats.org/officeDocument/2006/relationships/image" Target="../media/image149.png"/><Relationship Id="rId3" Type="http://schemas.openxmlformats.org/officeDocument/2006/relationships/image" Target="../media/image20.png"/><Relationship Id="rId21" Type="http://schemas.openxmlformats.org/officeDocument/2006/relationships/image" Target="../media/image144.png"/><Relationship Id="rId7" Type="http://schemas.openxmlformats.org/officeDocument/2006/relationships/image" Target="../media/image23.png"/><Relationship Id="rId12" Type="http://schemas.openxmlformats.org/officeDocument/2006/relationships/image" Target="../media/image135.png"/><Relationship Id="rId17" Type="http://schemas.openxmlformats.org/officeDocument/2006/relationships/image" Target="../media/image140.png"/><Relationship Id="rId25" Type="http://schemas.openxmlformats.org/officeDocument/2006/relationships/image" Target="../media/image148.png"/><Relationship Id="rId2" Type="http://schemas.openxmlformats.org/officeDocument/2006/relationships/image" Target="../media/image128.png"/><Relationship Id="rId16" Type="http://schemas.openxmlformats.org/officeDocument/2006/relationships/image" Target="../media/image139.png"/><Relationship Id="rId20" Type="http://schemas.openxmlformats.org/officeDocument/2006/relationships/image" Target="../media/image143.png"/><Relationship Id="rId29" Type="http://schemas.openxmlformats.org/officeDocument/2006/relationships/image" Target="../media/image152.png"/><Relationship Id="rId1" Type="http://schemas.openxmlformats.org/officeDocument/2006/relationships/slideLayout" Target="../slideLayouts/slideLayout15.xml"/><Relationship Id="rId6" Type="http://schemas.openxmlformats.org/officeDocument/2006/relationships/image" Target="../media/image130.png"/><Relationship Id="rId11" Type="http://schemas.openxmlformats.org/officeDocument/2006/relationships/image" Target="../media/image134.png"/><Relationship Id="rId24" Type="http://schemas.openxmlformats.org/officeDocument/2006/relationships/image" Target="../media/image147.png"/><Relationship Id="rId5" Type="http://schemas.openxmlformats.org/officeDocument/2006/relationships/image" Target="../media/image116.png"/><Relationship Id="rId15" Type="http://schemas.openxmlformats.org/officeDocument/2006/relationships/image" Target="../media/image138.png"/><Relationship Id="rId23" Type="http://schemas.openxmlformats.org/officeDocument/2006/relationships/image" Target="../media/image146.png"/><Relationship Id="rId28" Type="http://schemas.openxmlformats.org/officeDocument/2006/relationships/image" Target="../media/image151.png"/><Relationship Id="rId10" Type="http://schemas.openxmlformats.org/officeDocument/2006/relationships/image" Target="../media/image133.png"/><Relationship Id="rId19" Type="http://schemas.openxmlformats.org/officeDocument/2006/relationships/image" Target="../media/image142.png"/><Relationship Id="rId4" Type="http://schemas.openxmlformats.org/officeDocument/2006/relationships/image" Target="../media/image129.png"/><Relationship Id="rId9" Type="http://schemas.openxmlformats.org/officeDocument/2006/relationships/image" Target="../media/image132.png"/><Relationship Id="rId14" Type="http://schemas.openxmlformats.org/officeDocument/2006/relationships/image" Target="../media/image137.png"/><Relationship Id="rId22" Type="http://schemas.openxmlformats.org/officeDocument/2006/relationships/image" Target="../media/image145.png"/><Relationship Id="rId27" Type="http://schemas.openxmlformats.org/officeDocument/2006/relationships/image" Target="../media/image15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Layout" Target="../slideLayouts/slideLayout15.xml"/><Relationship Id="rId5" Type="http://schemas.openxmlformats.org/officeDocument/2006/relationships/image" Target="../media/image154.png"/><Relationship Id="rId4" Type="http://schemas.openxmlformats.org/officeDocument/2006/relationships/image" Target="../media/image153.png"/></Relationships>
</file>

<file path=ppt/slides/_rels/slide15.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61.png"/><Relationship Id="rId3" Type="http://schemas.openxmlformats.org/officeDocument/2006/relationships/image" Target="../media/image9.png"/><Relationship Id="rId7" Type="http://schemas.openxmlformats.org/officeDocument/2006/relationships/image" Target="../media/image11.png"/><Relationship Id="rId12" Type="http://schemas.openxmlformats.org/officeDocument/2006/relationships/image" Target="../media/image160.png"/><Relationship Id="rId2" Type="http://schemas.openxmlformats.org/officeDocument/2006/relationships/image" Target="../media/image20.png"/><Relationship Id="rId1" Type="http://schemas.openxmlformats.org/officeDocument/2006/relationships/slideLayout" Target="../slideLayouts/slideLayout15.xml"/><Relationship Id="rId6" Type="http://schemas.openxmlformats.org/officeDocument/2006/relationships/image" Target="../media/image157.png"/><Relationship Id="rId11" Type="http://schemas.openxmlformats.org/officeDocument/2006/relationships/image" Target="../media/image116.png"/><Relationship Id="rId5" Type="http://schemas.openxmlformats.org/officeDocument/2006/relationships/image" Target="../media/image156.png"/><Relationship Id="rId10" Type="http://schemas.openxmlformats.org/officeDocument/2006/relationships/image" Target="../media/image159.png"/><Relationship Id="rId4" Type="http://schemas.openxmlformats.org/officeDocument/2006/relationships/image" Target="../media/image155.png"/><Relationship Id="rId9" Type="http://schemas.openxmlformats.org/officeDocument/2006/relationships/image" Target="../media/image117.png"/></Relationships>
</file>

<file path=ppt/slides/_rels/slide16.xml.rels><?xml version="1.0" encoding="UTF-8" standalone="yes"?>
<Relationships xmlns="http://schemas.openxmlformats.org/package/2006/relationships"><Relationship Id="rId13" Type="http://schemas.openxmlformats.org/officeDocument/2006/relationships/image" Target="../media/image170.png"/><Relationship Id="rId18" Type="http://schemas.openxmlformats.org/officeDocument/2006/relationships/image" Target="../media/image175.png"/><Relationship Id="rId26" Type="http://schemas.openxmlformats.org/officeDocument/2006/relationships/image" Target="../media/image183.png"/><Relationship Id="rId21" Type="http://schemas.openxmlformats.org/officeDocument/2006/relationships/image" Target="../media/image178.png"/><Relationship Id="rId34" Type="http://schemas.openxmlformats.org/officeDocument/2006/relationships/image" Target="../media/image191.png"/><Relationship Id="rId7" Type="http://schemas.openxmlformats.org/officeDocument/2006/relationships/image" Target="../media/image165.png"/><Relationship Id="rId12" Type="http://schemas.openxmlformats.org/officeDocument/2006/relationships/image" Target="../media/image169.png"/><Relationship Id="rId17" Type="http://schemas.openxmlformats.org/officeDocument/2006/relationships/image" Target="../media/image174.png"/><Relationship Id="rId25" Type="http://schemas.openxmlformats.org/officeDocument/2006/relationships/image" Target="../media/image182.png"/><Relationship Id="rId33" Type="http://schemas.openxmlformats.org/officeDocument/2006/relationships/image" Target="../media/image190.png"/><Relationship Id="rId2" Type="http://schemas.openxmlformats.org/officeDocument/2006/relationships/image" Target="../media/image162.png"/><Relationship Id="rId16" Type="http://schemas.openxmlformats.org/officeDocument/2006/relationships/image" Target="../media/image173.png"/><Relationship Id="rId20" Type="http://schemas.openxmlformats.org/officeDocument/2006/relationships/image" Target="../media/image177.png"/><Relationship Id="rId29" Type="http://schemas.openxmlformats.org/officeDocument/2006/relationships/image" Target="../media/image186.png"/><Relationship Id="rId1" Type="http://schemas.openxmlformats.org/officeDocument/2006/relationships/slideLayout" Target="../slideLayouts/slideLayout15.xml"/><Relationship Id="rId6" Type="http://schemas.openxmlformats.org/officeDocument/2006/relationships/image" Target="../media/image117.png"/><Relationship Id="rId11" Type="http://schemas.openxmlformats.org/officeDocument/2006/relationships/image" Target="../media/image168.png"/><Relationship Id="rId24" Type="http://schemas.openxmlformats.org/officeDocument/2006/relationships/image" Target="../media/image181.png"/><Relationship Id="rId32" Type="http://schemas.openxmlformats.org/officeDocument/2006/relationships/image" Target="../media/image189.png"/><Relationship Id="rId37" Type="http://schemas.openxmlformats.org/officeDocument/2006/relationships/image" Target="../media/image194.png"/><Relationship Id="rId5" Type="http://schemas.openxmlformats.org/officeDocument/2006/relationships/image" Target="../media/image7.png"/><Relationship Id="rId15" Type="http://schemas.openxmlformats.org/officeDocument/2006/relationships/image" Target="../media/image172.png"/><Relationship Id="rId23" Type="http://schemas.openxmlformats.org/officeDocument/2006/relationships/image" Target="../media/image180.png"/><Relationship Id="rId28" Type="http://schemas.openxmlformats.org/officeDocument/2006/relationships/image" Target="../media/image185.png"/><Relationship Id="rId36" Type="http://schemas.openxmlformats.org/officeDocument/2006/relationships/image" Target="../media/image193.png"/><Relationship Id="rId10" Type="http://schemas.openxmlformats.org/officeDocument/2006/relationships/image" Target="../media/image116.png"/><Relationship Id="rId19" Type="http://schemas.openxmlformats.org/officeDocument/2006/relationships/image" Target="../media/image176.png"/><Relationship Id="rId31" Type="http://schemas.openxmlformats.org/officeDocument/2006/relationships/image" Target="../media/image188.png"/><Relationship Id="rId4" Type="http://schemas.openxmlformats.org/officeDocument/2006/relationships/image" Target="../media/image164.png"/><Relationship Id="rId9" Type="http://schemas.openxmlformats.org/officeDocument/2006/relationships/image" Target="../media/image167.png"/><Relationship Id="rId14" Type="http://schemas.openxmlformats.org/officeDocument/2006/relationships/image" Target="../media/image171.png"/><Relationship Id="rId22" Type="http://schemas.openxmlformats.org/officeDocument/2006/relationships/image" Target="../media/image179.png"/><Relationship Id="rId27" Type="http://schemas.openxmlformats.org/officeDocument/2006/relationships/image" Target="../media/image184.png"/><Relationship Id="rId30" Type="http://schemas.openxmlformats.org/officeDocument/2006/relationships/image" Target="../media/image187.png"/><Relationship Id="rId35" Type="http://schemas.openxmlformats.org/officeDocument/2006/relationships/image" Target="../media/image192.png"/><Relationship Id="rId8" Type="http://schemas.openxmlformats.org/officeDocument/2006/relationships/image" Target="../media/image166.png"/><Relationship Id="rId3" Type="http://schemas.openxmlformats.org/officeDocument/2006/relationships/image" Target="../media/image163.png"/></Relationships>
</file>

<file path=ppt/slides/_rels/slide17.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image" Target="../media/image195.png"/><Relationship Id="rId7" Type="http://schemas.openxmlformats.org/officeDocument/2006/relationships/image" Target="../media/image117.png"/><Relationship Id="rId12" Type="http://schemas.openxmlformats.org/officeDocument/2006/relationships/image" Target="../media/image202.png"/><Relationship Id="rId2" Type="http://schemas.openxmlformats.org/officeDocument/2006/relationships/image" Target="../media/image20.png"/><Relationship Id="rId1" Type="http://schemas.openxmlformats.org/officeDocument/2006/relationships/slideLayout" Target="../slideLayouts/slideLayout15.xml"/><Relationship Id="rId6" Type="http://schemas.openxmlformats.org/officeDocument/2006/relationships/image" Target="../media/image197.png"/><Relationship Id="rId11" Type="http://schemas.openxmlformats.org/officeDocument/2006/relationships/image" Target="../media/image201.png"/><Relationship Id="rId5" Type="http://schemas.openxmlformats.org/officeDocument/2006/relationships/image" Target="../media/image196.png"/><Relationship Id="rId10" Type="http://schemas.openxmlformats.org/officeDocument/2006/relationships/image" Target="../media/image200.png"/><Relationship Id="rId4" Type="http://schemas.openxmlformats.org/officeDocument/2006/relationships/image" Target="../media/image116.png"/><Relationship Id="rId9" Type="http://schemas.openxmlformats.org/officeDocument/2006/relationships/image" Target="../media/image199.png"/></Relationships>
</file>

<file path=ppt/slides/_rels/slide18.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image" Target="../media/image20.png"/><Relationship Id="rId7" Type="http://schemas.openxmlformats.org/officeDocument/2006/relationships/image" Target="../media/image206.png"/><Relationship Id="rId2" Type="http://schemas.openxmlformats.org/officeDocument/2006/relationships/image" Target="../media/image203.png"/><Relationship Id="rId1" Type="http://schemas.openxmlformats.org/officeDocument/2006/relationships/slideLayout" Target="../slideLayouts/slideLayout15.xml"/><Relationship Id="rId6" Type="http://schemas.openxmlformats.org/officeDocument/2006/relationships/image" Target="../media/image205.png"/><Relationship Id="rId5" Type="http://schemas.openxmlformats.org/officeDocument/2006/relationships/image" Target="../media/image116.png"/><Relationship Id="rId4" Type="http://schemas.openxmlformats.org/officeDocument/2006/relationships/image" Target="../media/image204.png"/><Relationship Id="rId9" Type="http://schemas.openxmlformats.org/officeDocument/2006/relationships/image" Target="../media/image208.png"/></Relationships>
</file>

<file path=ppt/slides/_rels/slide19.xml.rels><?xml version="1.0" encoding="UTF-8" standalone="yes"?>
<Relationships xmlns="http://schemas.openxmlformats.org/package/2006/relationships"><Relationship Id="rId8" Type="http://schemas.openxmlformats.org/officeDocument/2006/relationships/image" Target="../media/image212.png"/><Relationship Id="rId13" Type="http://schemas.openxmlformats.org/officeDocument/2006/relationships/image" Target="../media/image217.png"/><Relationship Id="rId3" Type="http://schemas.openxmlformats.org/officeDocument/2006/relationships/image" Target="../media/image20.png"/><Relationship Id="rId7" Type="http://schemas.openxmlformats.org/officeDocument/2006/relationships/image" Target="../media/image81.png"/><Relationship Id="rId12" Type="http://schemas.openxmlformats.org/officeDocument/2006/relationships/image" Target="../media/image216.png"/><Relationship Id="rId2" Type="http://schemas.openxmlformats.org/officeDocument/2006/relationships/image" Target="../media/image209.png"/><Relationship Id="rId1" Type="http://schemas.openxmlformats.org/officeDocument/2006/relationships/slideLayout" Target="../slideLayouts/slideLayout15.xml"/><Relationship Id="rId6" Type="http://schemas.openxmlformats.org/officeDocument/2006/relationships/image" Target="../media/image23.png"/><Relationship Id="rId11" Type="http://schemas.openxmlformats.org/officeDocument/2006/relationships/image" Target="../media/image215.png"/><Relationship Id="rId5" Type="http://schemas.openxmlformats.org/officeDocument/2006/relationships/image" Target="../media/image211.png"/><Relationship Id="rId10" Type="http://schemas.openxmlformats.org/officeDocument/2006/relationships/image" Target="../media/image214.png"/><Relationship Id="rId4" Type="http://schemas.openxmlformats.org/officeDocument/2006/relationships/image" Target="../media/image210.png"/><Relationship Id="rId9" Type="http://schemas.openxmlformats.org/officeDocument/2006/relationships/image" Target="../media/image213.png"/><Relationship Id="rId14" Type="http://schemas.openxmlformats.org/officeDocument/2006/relationships/image" Target="../media/image218.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image" Target="../media/image20.png"/><Relationship Id="rId7" Type="http://schemas.openxmlformats.org/officeDocument/2006/relationships/image" Target="../media/image9.png"/><Relationship Id="rId2" Type="http://schemas.openxmlformats.org/officeDocument/2006/relationships/image" Target="../media/image219.png"/><Relationship Id="rId1" Type="http://schemas.openxmlformats.org/officeDocument/2006/relationships/slideLayout" Target="../slideLayouts/slideLayout15.xml"/><Relationship Id="rId6" Type="http://schemas.openxmlformats.org/officeDocument/2006/relationships/image" Target="../media/image221.png"/><Relationship Id="rId11" Type="http://schemas.openxmlformats.org/officeDocument/2006/relationships/image" Target="../media/image225.png"/><Relationship Id="rId5" Type="http://schemas.openxmlformats.org/officeDocument/2006/relationships/image" Target="../media/image11.png"/><Relationship Id="rId10" Type="http://schemas.openxmlformats.org/officeDocument/2006/relationships/image" Target="../media/image224.png"/><Relationship Id="rId4" Type="http://schemas.openxmlformats.org/officeDocument/2006/relationships/image" Target="../media/image220.png"/><Relationship Id="rId9" Type="http://schemas.openxmlformats.org/officeDocument/2006/relationships/image" Target="../media/image223.png"/></Relationships>
</file>

<file path=ppt/slides/_rels/slide21.xml.rels><?xml version="1.0" encoding="UTF-8" standalone="yes"?>
<Relationships xmlns="http://schemas.openxmlformats.org/package/2006/relationships"><Relationship Id="rId8" Type="http://schemas.openxmlformats.org/officeDocument/2006/relationships/image" Target="../media/image229.png"/><Relationship Id="rId3" Type="http://schemas.openxmlformats.org/officeDocument/2006/relationships/image" Target="../media/image226.png"/><Relationship Id="rId7"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Layout" Target="../slideLayouts/slideLayout15.xml"/><Relationship Id="rId6" Type="http://schemas.openxmlformats.org/officeDocument/2006/relationships/image" Target="../media/image228.png"/><Relationship Id="rId11" Type="http://schemas.openxmlformats.org/officeDocument/2006/relationships/image" Target="../media/image232.png"/><Relationship Id="rId5" Type="http://schemas.openxmlformats.org/officeDocument/2006/relationships/image" Target="../media/image227.png"/><Relationship Id="rId10" Type="http://schemas.openxmlformats.org/officeDocument/2006/relationships/image" Target="../media/image231.png"/><Relationship Id="rId4" Type="http://schemas.openxmlformats.org/officeDocument/2006/relationships/image" Target="../media/image11.png"/><Relationship Id="rId9" Type="http://schemas.openxmlformats.org/officeDocument/2006/relationships/image" Target="../media/image230.png"/></Relationships>
</file>

<file path=ppt/slides/_rels/slide22.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image" Target="../media/image233.png"/><Relationship Id="rId7" Type="http://schemas.openxmlformats.org/officeDocument/2006/relationships/image" Target="../media/image235.png"/><Relationship Id="rId2" Type="http://schemas.openxmlformats.org/officeDocument/2006/relationships/image" Target="../media/image20.png"/><Relationship Id="rId1" Type="http://schemas.openxmlformats.org/officeDocument/2006/relationships/slideLayout" Target="../slideLayouts/slideLayout15.xml"/><Relationship Id="rId6" Type="http://schemas.openxmlformats.org/officeDocument/2006/relationships/image" Target="../media/image9.png"/><Relationship Id="rId5" Type="http://schemas.openxmlformats.org/officeDocument/2006/relationships/image" Target="../media/image234.png"/><Relationship Id="rId10" Type="http://schemas.openxmlformats.org/officeDocument/2006/relationships/image" Target="../media/image238.png"/><Relationship Id="rId4" Type="http://schemas.openxmlformats.org/officeDocument/2006/relationships/image" Target="../media/image11.png"/><Relationship Id="rId9" Type="http://schemas.openxmlformats.org/officeDocument/2006/relationships/image" Target="../media/image237.png"/></Relationships>
</file>

<file path=ppt/slides/_rels/slide23.xml.rels><?xml version="1.0" encoding="UTF-8" standalone="yes"?>
<Relationships xmlns="http://schemas.openxmlformats.org/package/2006/relationships"><Relationship Id="rId3" Type="http://schemas.openxmlformats.org/officeDocument/2006/relationships/image" Target="../media/image240.jpeg"/><Relationship Id="rId2" Type="http://schemas.openxmlformats.org/officeDocument/2006/relationships/image" Target="../media/image239.jpg"/><Relationship Id="rId1" Type="http://schemas.openxmlformats.org/officeDocument/2006/relationships/slideLayout" Target="../slideLayouts/slideLayout14.xml"/><Relationship Id="rId5" Type="http://schemas.openxmlformats.org/officeDocument/2006/relationships/image" Target="../media/image242.jpeg"/><Relationship Id="rId4" Type="http://schemas.openxmlformats.org/officeDocument/2006/relationships/image" Target="../media/image241.jpg"/></Relationships>
</file>

<file path=ppt/slides/_rels/slide24.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244.jp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4.xml"/><Relationship Id="rId1" Type="http://schemas.openxmlformats.org/officeDocument/2006/relationships/vmlDrawing" Target="../drawings/vmlDrawing1.vml"/><Relationship Id="rId4" Type="http://schemas.openxmlformats.org/officeDocument/2006/relationships/image" Target="../media/image246.emf"/></Relationships>
</file>

<file path=ppt/slides/_rels/slide28.xml.rels><?xml version="1.0" encoding="UTF-8" standalone="yes"?>
<Relationships xmlns="http://schemas.openxmlformats.org/package/2006/relationships"><Relationship Id="rId2" Type="http://schemas.openxmlformats.org/officeDocument/2006/relationships/image" Target="../media/image247.jp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248.jp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251.png"/><Relationship Id="rId4" Type="http://schemas.openxmlformats.org/officeDocument/2006/relationships/image" Target="../media/image250.png"/></Relationships>
</file>

<file path=ppt/slides/_rels/slide35.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25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hyperlink" Target="https://people.revoledu.com/kardi/tutorial/KNN/HowTo_KNN.html" TargetMode="Externa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21.xml"/><Relationship Id="rId6" Type="http://schemas.openxmlformats.org/officeDocument/2006/relationships/image" Target="../media/image259.png"/><Relationship Id="rId5" Type="http://schemas.openxmlformats.org/officeDocument/2006/relationships/image" Target="../media/image258.png"/><Relationship Id="rId4" Type="http://schemas.openxmlformats.org/officeDocument/2006/relationships/image" Target="../media/image25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slideLayout" Target="../slideLayouts/slideLayout21.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44.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268.jp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hyperlink" Target="https://medium.com/@ekrem.hatipoglu/machine-learning-clustering-k%C3%BCmeleme-k-means-algorithm-part-13-be33aeef4fc8" TargetMode="Externa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15.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50.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hyperlink" Target="http://shabal.in/visuals/kmeans/4.html" TargetMode="External"/><Relationship Id="rId2" Type="http://schemas.openxmlformats.org/officeDocument/2006/relationships/image" Target="../media/image270.gif"/><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271.jpe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png"/><Relationship Id="rId1" Type="http://schemas.openxmlformats.org/officeDocument/2006/relationships/slideLayout" Target="../slideLayouts/slideLayout14.xml"/><Relationship Id="rId4" Type="http://schemas.openxmlformats.org/officeDocument/2006/relationships/image" Target="../media/image275.png"/></Relationships>
</file>

<file path=ppt/slides/_rels/slide57.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3" Type="http://schemas.openxmlformats.org/officeDocument/2006/relationships/image" Target="../media/image30.png"/><Relationship Id="rId18" Type="http://schemas.openxmlformats.org/officeDocument/2006/relationships/image" Target="../media/image35.png"/><Relationship Id="rId26" Type="http://schemas.openxmlformats.org/officeDocument/2006/relationships/image" Target="../media/image43.png"/><Relationship Id="rId39" Type="http://schemas.openxmlformats.org/officeDocument/2006/relationships/image" Target="../media/image56.png"/><Relationship Id="rId21" Type="http://schemas.openxmlformats.org/officeDocument/2006/relationships/image" Target="../media/image38.png"/><Relationship Id="rId34" Type="http://schemas.openxmlformats.org/officeDocument/2006/relationships/image" Target="../media/image51.png"/><Relationship Id="rId42" Type="http://schemas.openxmlformats.org/officeDocument/2006/relationships/image" Target="../media/image59.png"/><Relationship Id="rId47" Type="http://schemas.openxmlformats.org/officeDocument/2006/relationships/image" Target="../media/image64.png"/><Relationship Id="rId50" Type="http://schemas.openxmlformats.org/officeDocument/2006/relationships/image" Target="../media/image67.png"/><Relationship Id="rId55" Type="http://schemas.openxmlformats.org/officeDocument/2006/relationships/image" Target="../media/image72.png"/><Relationship Id="rId7" Type="http://schemas.openxmlformats.org/officeDocument/2006/relationships/image" Target="../media/image24.png"/><Relationship Id="rId2" Type="http://schemas.openxmlformats.org/officeDocument/2006/relationships/image" Target="../media/image19.png"/><Relationship Id="rId16" Type="http://schemas.openxmlformats.org/officeDocument/2006/relationships/image" Target="../media/image33.png"/><Relationship Id="rId29" Type="http://schemas.openxmlformats.org/officeDocument/2006/relationships/image" Target="../media/image46.png"/><Relationship Id="rId11" Type="http://schemas.openxmlformats.org/officeDocument/2006/relationships/image" Target="../media/image28.png"/><Relationship Id="rId24" Type="http://schemas.openxmlformats.org/officeDocument/2006/relationships/image" Target="../media/image41.png"/><Relationship Id="rId32" Type="http://schemas.openxmlformats.org/officeDocument/2006/relationships/image" Target="../media/image49.png"/><Relationship Id="rId37" Type="http://schemas.openxmlformats.org/officeDocument/2006/relationships/image" Target="../media/image54.png"/><Relationship Id="rId40" Type="http://schemas.openxmlformats.org/officeDocument/2006/relationships/image" Target="../media/image57.png"/><Relationship Id="rId45" Type="http://schemas.openxmlformats.org/officeDocument/2006/relationships/image" Target="../media/image62.png"/><Relationship Id="rId53" Type="http://schemas.openxmlformats.org/officeDocument/2006/relationships/image" Target="../media/image70.png"/><Relationship Id="rId5" Type="http://schemas.openxmlformats.org/officeDocument/2006/relationships/image" Target="../media/image22.png"/><Relationship Id="rId19" Type="http://schemas.openxmlformats.org/officeDocument/2006/relationships/image" Target="../media/image36.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png"/><Relationship Id="rId27" Type="http://schemas.openxmlformats.org/officeDocument/2006/relationships/image" Target="../media/image44.png"/><Relationship Id="rId30" Type="http://schemas.openxmlformats.org/officeDocument/2006/relationships/image" Target="../media/image47.png"/><Relationship Id="rId35" Type="http://schemas.openxmlformats.org/officeDocument/2006/relationships/image" Target="../media/image52.png"/><Relationship Id="rId43" Type="http://schemas.openxmlformats.org/officeDocument/2006/relationships/image" Target="../media/image60.png"/><Relationship Id="rId48" Type="http://schemas.openxmlformats.org/officeDocument/2006/relationships/image" Target="../media/image65.png"/><Relationship Id="rId56" Type="http://schemas.openxmlformats.org/officeDocument/2006/relationships/image" Target="../media/image73.png"/><Relationship Id="rId8" Type="http://schemas.openxmlformats.org/officeDocument/2006/relationships/image" Target="../media/image25.png"/><Relationship Id="rId51" Type="http://schemas.openxmlformats.org/officeDocument/2006/relationships/image" Target="../media/image68.png"/><Relationship Id="rId3" Type="http://schemas.openxmlformats.org/officeDocument/2006/relationships/image" Target="../media/image20.png"/><Relationship Id="rId12" Type="http://schemas.openxmlformats.org/officeDocument/2006/relationships/image" Target="../media/image29.png"/><Relationship Id="rId17" Type="http://schemas.openxmlformats.org/officeDocument/2006/relationships/image" Target="../media/image34.png"/><Relationship Id="rId25" Type="http://schemas.openxmlformats.org/officeDocument/2006/relationships/image" Target="../media/image42.png"/><Relationship Id="rId33" Type="http://schemas.openxmlformats.org/officeDocument/2006/relationships/image" Target="../media/image50.png"/><Relationship Id="rId38" Type="http://schemas.openxmlformats.org/officeDocument/2006/relationships/image" Target="../media/image55.png"/><Relationship Id="rId46" Type="http://schemas.openxmlformats.org/officeDocument/2006/relationships/image" Target="../media/image63.png"/><Relationship Id="rId20" Type="http://schemas.openxmlformats.org/officeDocument/2006/relationships/image" Target="../media/image37.png"/><Relationship Id="rId41" Type="http://schemas.openxmlformats.org/officeDocument/2006/relationships/image" Target="../media/image58.png"/><Relationship Id="rId54" Type="http://schemas.openxmlformats.org/officeDocument/2006/relationships/image" Target="../media/image71.png"/><Relationship Id="rId1" Type="http://schemas.openxmlformats.org/officeDocument/2006/relationships/slideLayout" Target="../slideLayouts/slideLayout15.xml"/><Relationship Id="rId6" Type="http://schemas.openxmlformats.org/officeDocument/2006/relationships/image" Target="../media/image23.png"/><Relationship Id="rId15" Type="http://schemas.openxmlformats.org/officeDocument/2006/relationships/image" Target="../media/image32.png"/><Relationship Id="rId23" Type="http://schemas.openxmlformats.org/officeDocument/2006/relationships/image" Target="../media/image40.png"/><Relationship Id="rId28" Type="http://schemas.openxmlformats.org/officeDocument/2006/relationships/image" Target="../media/image45.png"/><Relationship Id="rId36" Type="http://schemas.openxmlformats.org/officeDocument/2006/relationships/image" Target="../media/image53.png"/><Relationship Id="rId49" Type="http://schemas.openxmlformats.org/officeDocument/2006/relationships/image" Target="../media/image66.png"/><Relationship Id="rId57" Type="http://schemas.openxmlformats.org/officeDocument/2006/relationships/image" Target="../media/image74.png"/><Relationship Id="rId10" Type="http://schemas.openxmlformats.org/officeDocument/2006/relationships/image" Target="../media/image27.png"/><Relationship Id="rId31" Type="http://schemas.openxmlformats.org/officeDocument/2006/relationships/image" Target="../media/image48.png"/><Relationship Id="rId44" Type="http://schemas.openxmlformats.org/officeDocument/2006/relationships/image" Target="../media/image61.png"/><Relationship Id="rId52" Type="http://schemas.openxmlformats.org/officeDocument/2006/relationships/image" Target="../media/image6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77.png"/><Relationship Id="rId2" Type="http://schemas.openxmlformats.org/officeDocument/2006/relationships/image" Target="../media/image75.png"/><Relationship Id="rId1" Type="http://schemas.openxmlformats.org/officeDocument/2006/relationships/slideLayout" Target="../slideLayouts/slideLayout15.xml"/><Relationship Id="rId6" Type="http://schemas.openxmlformats.org/officeDocument/2006/relationships/image" Target="../media/image76.png"/><Relationship Id="rId5" Type="http://schemas.openxmlformats.org/officeDocument/2006/relationships/image" Target="../media/image9.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image" Target="../media/image20.png"/><Relationship Id="rId7" Type="http://schemas.openxmlformats.org/officeDocument/2006/relationships/image" Target="../media/image81.png"/><Relationship Id="rId12" Type="http://schemas.openxmlformats.org/officeDocument/2006/relationships/image" Target="../media/image86.png"/><Relationship Id="rId2" Type="http://schemas.openxmlformats.org/officeDocument/2006/relationships/image" Target="../media/image78.png"/><Relationship Id="rId1" Type="http://schemas.openxmlformats.org/officeDocument/2006/relationships/slideLayout" Target="../slideLayouts/slideLayout15.xml"/><Relationship Id="rId6" Type="http://schemas.openxmlformats.org/officeDocument/2006/relationships/image" Target="../media/image23.png"/><Relationship Id="rId11" Type="http://schemas.openxmlformats.org/officeDocument/2006/relationships/image" Target="../media/image85.png"/><Relationship Id="rId5" Type="http://schemas.openxmlformats.org/officeDocument/2006/relationships/image" Target="../media/image80.png"/><Relationship Id="rId15" Type="http://schemas.openxmlformats.org/officeDocument/2006/relationships/image" Target="../media/image89.png"/><Relationship Id="rId10" Type="http://schemas.openxmlformats.org/officeDocument/2006/relationships/image" Target="../media/image84.png"/><Relationship Id="rId4" Type="http://schemas.openxmlformats.org/officeDocument/2006/relationships/image" Target="../media/image79.png"/><Relationship Id="rId9" Type="http://schemas.openxmlformats.org/officeDocument/2006/relationships/image" Target="../media/image83.png"/><Relationship Id="rId14" Type="http://schemas.openxmlformats.org/officeDocument/2006/relationships/image" Target="../media/image88.png"/></Relationships>
</file>

<file path=ppt/slides/_rels/slide9.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3" Type="http://schemas.openxmlformats.org/officeDocument/2006/relationships/image" Target="../media/image20.png"/><Relationship Id="rId7" Type="http://schemas.openxmlformats.org/officeDocument/2006/relationships/image" Target="../media/image81.png"/><Relationship Id="rId12" Type="http://schemas.openxmlformats.org/officeDocument/2006/relationships/image" Target="../media/image97.png"/><Relationship Id="rId2" Type="http://schemas.openxmlformats.org/officeDocument/2006/relationships/image" Target="../media/image90.png"/><Relationship Id="rId1" Type="http://schemas.openxmlformats.org/officeDocument/2006/relationships/slideLayout" Target="../slideLayouts/slideLayout15.xml"/><Relationship Id="rId6" Type="http://schemas.openxmlformats.org/officeDocument/2006/relationships/image" Target="../media/image23.png"/><Relationship Id="rId11" Type="http://schemas.openxmlformats.org/officeDocument/2006/relationships/image" Target="../media/image96.png"/><Relationship Id="rId5" Type="http://schemas.openxmlformats.org/officeDocument/2006/relationships/image" Target="../media/image92.png"/><Relationship Id="rId15" Type="http://schemas.openxmlformats.org/officeDocument/2006/relationships/image" Target="../media/image100.png"/><Relationship Id="rId10" Type="http://schemas.openxmlformats.org/officeDocument/2006/relationships/image" Target="../media/image95.png"/><Relationship Id="rId4" Type="http://schemas.openxmlformats.org/officeDocument/2006/relationships/image" Target="../media/image91.png"/><Relationship Id="rId9" Type="http://schemas.openxmlformats.org/officeDocument/2006/relationships/image" Target="../media/image94.png"/><Relationship Id="rId14" Type="http://schemas.openxmlformats.org/officeDocument/2006/relationships/image" Target="../media/image9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tr-TR" dirty="0"/>
              <a:t>MAKİNE ÖĞRENİMİ</a:t>
            </a:r>
            <a:br>
              <a:rPr lang="tr-TR" dirty="0"/>
            </a:br>
            <a:endParaRPr lang="tr-TR" dirty="0"/>
          </a:p>
        </p:txBody>
      </p:sp>
    </p:spTree>
    <p:extLst>
      <p:ext uri="{BB962C8B-B14F-4D97-AF65-F5344CB8AC3E}">
        <p14:creationId xmlns:p14="http://schemas.microsoft.com/office/powerpoint/2010/main" val="16725781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00856" y="-155450"/>
            <a:ext cx="4590287" cy="123444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677911" y="332231"/>
            <a:ext cx="871728" cy="123444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164080" y="1514855"/>
            <a:ext cx="637032" cy="902208"/>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164080" y="2100072"/>
            <a:ext cx="637032" cy="902208"/>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2164080" y="2685288"/>
            <a:ext cx="637032" cy="902208"/>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1905001" y="3432048"/>
            <a:ext cx="579119" cy="603503"/>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2164080" y="3270503"/>
            <a:ext cx="6736080" cy="902208"/>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2164080" y="3758185"/>
            <a:ext cx="8031480" cy="902207"/>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9659112" y="3758185"/>
            <a:ext cx="637031" cy="902207"/>
          </a:xfrm>
          <a:prstGeom prst="rect">
            <a:avLst/>
          </a:prstGeom>
          <a:blipFill>
            <a:blip r:embed="rId4" cstate="print"/>
            <a:stretch>
              <a:fillRect/>
            </a:stretch>
          </a:blipFill>
        </p:spPr>
        <p:txBody>
          <a:bodyPr wrap="square" lIns="0" tIns="0" rIns="0" bIns="0" rtlCol="0"/>
          <a:lstStyle/>
          <a:p>
            <a:endParaRPr/>
          </a:p>
        </p:txBody>
      </p:sp>
      <p:sp>
        <p:nvSpPr>
          <p:cNvPr id="16" name="Title 15"/>
          <p:cNvSpPr>
            <a:spLocks noGrp="1"/>
          </p:cNvSpPr>
          <p:nvPr>
            <p:ph type="title"/>
          </p:nvPr>
        </p:nvSpPr>
        <p:spPr/>
        <p:txBody>
          <a:bodyPr/>
          <a:lstStyle/>
          <a:p>
            <a:endParaRPr lang="tr-T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22320" y="-76201"/>
            <a:ext cx="5169408" cy="112166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8095489" y="73152"/>
            <a:ext cx="792479" cy="112166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2389633" y="682751"/>
            <a:ext cx="7449311" cy="1121664"/>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9174481" y="682751"/>
            <a:ext cx="792479" cy="1121664"/>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923288" y="1667256"/>
            <a:ext cx="512064" cy="530351"/>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2191512" y="1527048"/>
            <a:ext cx="8257032" cy="795527"/>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2191512" y="1953768"/>
            <a:ext cx="4233672" cy="795527"/>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5949697" y="1953768"/>
            <a:ext cx="563879" cy="795527"/>
          </a:xfrm>
          <a:prstGeom prst="rect">
            <a:avLst/>
          </a:prstGeom>
          <a:blipFill>
            <a:blip r:embed="rId8" cstate="print"/>
            <a:stretch>
              <a:fillRect/>
            </a:stretch>
          </a:blipFill>
        </p:spPr>
        <p:txBody>
          <a:bodyPr wrap="square" lIns="0" tIns="0" rIns="0" bIns="0" rtlCol="0"/>
          <a:lstStyle/>
          <a:p>
            <a:endParaRPr/>
          </a:p>
        </p:txBody>
      </p:sp>
      <p:sp>
        <p:nvSpPr>
          <p:cNvPr id="11" name="object 11"/>
          <p:cNvSpPr/>
          <p:nvPr/>
        </p:nvSpPr>
        <p:spPr>
          <a:xfrm>
            <a:off x="1923288" y="2606040"/>
            <a:ext cx="512064" cy="530351"/>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2191512" y="2465833"/>
            <a:ext cx="7748016" cy="795527"/>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2191512" y="2892551"/>
            <a:ext cx="3614928" cy="795528"/>
          </a:xfrm>
          <a:prstGeom prst="rect">
            <a:avLst/>
          </a:prstGeom>
          <a:blipFill>
            <a:blip r:embed="rId10" cstate="print"/>
            <a:stretch>
              <a:fillRect/>
            </a:stretch>
          </a:blipFill>
        </p:spPr>
        <p:txBody>
          <a:bodyPr wrap="square" lIns="0" tIns="0" rIns="0" bIns="0" rtlCol="0"/>
          <a:lstStyle/>
          <a:p>
            <a:endParaRPr/>
          </a:p>
        </p:txBody>
      </p:sp>
      <p:sp>
        <p:nvSpPr>
          <p:cNvPr id="14" name="object 14"/>
          <p:cNvSpPr/>
          <p:nvPr/>
        </p:nvSpPr>
        <p:spPr>
          <a:xfrm>
            <a:off x="5330953" y="2892551"/>
            <a:ext cx="563879" cy="795528"/>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1923288" y="3544824"/>
            <a:ext cx="512064" cy="530351"/>
          </a:xfrm>
          <a:prstGeom prst="rect">
            <a:avLst/>
          </a:prstGeom>
          <a:blipFill>
            <a:blip r:embed="rId5" cstate="print"/>
            <a:stretch>
              <a:fillRect/>
            </a:stretch>
          </a:blipFill>
        </p:spPr>
        <p:txBody>
          <a:bodyPr wrap="square" lIns="0" tIns="0" rIns="0" bIns="0" rtlCol="0"/>
          <a:lstStyle/>
          <a:p>
            <a:endParaRPr/>
          </a:p>
        </p:txBody>
      </p:sp>
      <p:sp>
        <p:nvSpPr>
          <p:cNvPr id="16" name="object 16"/>
          <p:cNvSpPr/>
          <p:nvPr/>
        </p:nvSpPr>
        <p:spPr>
          <a:xfrm>
            <a:off x="2191512" y="3404615"/>
            <a:ext cx="7946136" cy="795528"/>
          </a:xfrm>
          <a:prstGeom prst="rect">
            <a:avLst/>
          </a:prstGeom>
          <a:blipFill>
            <a:blip r:embed="rId11" cstate="print"/>
            <a:stretch>
              <a:fillRect/>
            </a:stretch>
          </a:blipFill>
        </p:spPr>
        <p:txBody>
          <a:bodyPr wrap="square" lIns="0" tIns="0" rIns="0" bIns="0" rtlCol="0"/>
          <a:lstStyle/>
          <a:p>
            <a:endParaRPr/>
          </a:p>
        </p:txBody>
      </p:sp>
      <p:sp>
        <p:nvSpPr>
          <p:cNvPr id="17" name="object 17"/>
          <p:cNvSpPr/>
          <p:nvPr/>
        </p:nvSpPr>
        <p:spPr>
          <a:xfrm>
            <a:off x="2191512" y="3831336"/>
            <a:ext cx="6568440" cy="795527"/>
          </a:xfrm>
          <a:prstGeom prst="rect">
            <a:avLst/>
          </a:prstGeom>
          <a:blipFill>
            <a:blip r:embed="rId12" cstate="print"/>
            <a:stretch>
              <a:fillRect/>
            </a:stretch>
          </a:blipFill>
        </p:spPr>
        <p:txBody>
          <a:bodyPr wrap="square" lIns="0" tIns="0" rIns="0" bIns="0" rtlCol="0"/>
          <a:lstStyle/>
          <a:p>
            <a:endParaRPr/>
          </a:p>
        </p:txBody>
      </p:sp>
      <p:sp>
        <p:nvSpPr>
          <p:cNvPr id="18" name="object 18"/>
          <p:cNvSpPr/>
          <p:nvPr/>
        </p:nvSpPr>
        <p:spPr>
          <a:xfrm>
            <a:off x="8284465" y="3831336"/>
            <a:ext cx="563879" cy="795527"/>
          </a:xfrm>
          <a:prstGeom prst="rect">
            <a:avLst/>
          </a:prstGeom>
          <a:blipFill>
            <a:blip r:embed="rId8" cstate="print"/>
            <a:stretch>
              <a:fillRect/>
            </a:stretch>
          </a:blipFill>
        </p:spPr>
        <p:txBody>
          <a:bodyPr wrap="square" lIns="0" tIns="0" rIns="0" bIns="0" rtlCol="0"/>
          <a:lstStyle/>
          <a:p>
            <a:endParaRPr/>
          </a:p>
        </p:txBody>
      </p:sp>
      <p:sp>
        <p:nvSpPr>
          <p:cNvPr id="19" name="object 19"/>
          <p:cNvSpPr/>
          <p:nvPr/>
        </p:nvSpPr>
        <p:spPr>
          <a:xfrm>
            <a:off x="1923288" y="4483609"/>
            <a:ext cx="512064" cy="530351"/>
          </a:xfrm>
          <a:prstGeom prst="rect">
            <a:avLst/>
          </a:prstGeom>
          <a:blipFill>
            <a:blip r:embed="rId5" cstate="print"/>
            <a:stretch>
              <a:fillRect/>
            </a:stretch>
          </a:blipFill>
        </p:spPr>
        <p:txBody>
          <a:bodyPr wrap="square" lIns="0" tIns="0" rIns="0" bIns="0" rtlCol="0"/>
          <a:lstStyle/>
          <a:p>
            <a:endParaRPr/>
          </a:p>
        </p:txBody>
      </p:sp>
      <p:sp>
        <p:nvSpPr>
          <p:cNvPr id="20" name="object 20"/>
          <p:cNvSpPr/>
          <p:nvPr/>
        </p:nvSpPr>
        <p:spPr>
          <a:xfrm>
            <a:off x="2191512" y="4343401"/>
            <a:ext cx="7854696" cy="795527"/>
          </a:xfrm>
          <a:prstGeom prst="rect">
            <a:avLst/>
          </a:prstGeom>
          <a:blipFill>
            <a:blip r:embed="rId13" cstate="print"/>
            <a:stretch>
              <a:fillRect/>
            </a:stretch>
          </a:blipFill>
        </p:spPr>
        <p:txBody>
          <a:bodyPr wrap="square" lIns="0" tIns="0" rIns="0" bIns="0" rtlCol="0"/>
          <a:lstStyle/>
          <a:p>
            <a:endParaRPr/>
          </a:p>
        </p:txBody>
      </p:sp>
      <p:sp>
        <p:nvSpPr>
          <p:cNvPr id="21" name="object 21"/>
          <p:cNvSpPr/>
          <p:nvPr/>
        </p:nvSpPr>
        <p:spPr>
          <a:xfrm>
            <a:off x="2191513" y="4770120"/>
            <a:ext cx="2679191" cy="795528"/>
          </a:xfrm>
          <a:prstGeom prst="rect">
            <a:avLst/>
          </a:prstGeom>
          <a:blipFill>
            <a:blip r:embed="rId14" cstate="print"/>
            <a:stretch>
              <a:fillRect/>
            </a:stretch>
          </a:blipFill>
        </p:spPr>
        <p:txBody>
          <a:bodyPr wrap="square" lIns="0" tIns="0" rIns="0" bIns="0" rtlCol="0"/>
          <a:lstStyle/>
          <a:p>
            <a:endParaRPr/>
          </a:p>
        </p:txBody>
      </p:sp>
      <p:sp>
        <p:nvSpPr>
          <p:cNvPr id="22" name="object 22"/>
          <p:cNvSpPr/>
          <p:nvPr/>
        </p:nvSpPr>
        <p:spPr>
          <a:xfrm>
            <a:off x="4395216" y="4770120"/>
            <a:ext cx="563880" cy="795528"/>
          </a:xfrm>
          <a:prstGeom prst="rect">
            <a:avLst/>
          </a:prstGeom>
          <a:blipFill>
            <a:blip r:embed="rId8" cstate="print"/>
            <a:stretch>
              <a:fillRect/>
            </a:stretch>
          </a:blipFill>
        </p:spPr>
        <p:txBody>
          <a:bodyPr wrap="square" lIns="0" tIns="0" rIns="0" bIns="0" rtlCol="0"/>
          <a:lstStyle/>
          <a: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418832" y="73152"/>
            <a:ext cx="792480" cy="1121664"/>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8784336" y="682751"/>
            <a:ext cx="792479" cy="1121664"/>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1147856" y="-296471"/>
            <a:ext cx="10345860" cy="1245213"/>
          </a:xfrm>
          <a:prstGeom prst="rect">
            <a:avLst/>
          </a:prstGeom>
        </p:spPr>
        <p:txBody>
          <a:bodyPr vert="horz" wrap="square" lIns="0" tIns="13970" rIns="0" bIns="0" rtlCol="0">
            <a:spAutoFit/>
          </a:bodyPr>
          <a:lstStyle/>
          <a:p>
            <a:pPr marL="875030" marR="5080" indent="1365250">
              <a:spcBef>
                <a:spcPts val="110"/>
              </a:spcBef>
            </a:pPr>
            <a:r>
              <a:rPr spc="20" dirty="0"/>
              <a:t>Duygusal </a:t>
            </a:r>
            <a:r>
              <a:rPr spc="-20" dirty="0"/>
              <a:t>Zeka  </a:t>
            </a:r>
            <a:r>
              <a:rPr spc="10" dirty="0"/>
              <a:t>Emotional </a:t>
            </a:r>
            <a:r>
              <a:rPr spc="25" dirty="0"/>
              <a:t>Intelligence</a:t>
            </a:r>
            <a:r>
              <a:rPr spc="-55" dirty="0"/>
              <a:t> </a:t>
            </a:r>
            <a:r>
              <a:rPr spc="90" dirty="0"/>
              <a:t>(EI)</a:t>
            </a:r>
          </a:p>
        </p:txBody>
      </p:sp>
      <p:sp>
        <p:nvSpPr>
          <p:cNvPr id="7" name="object 7"/>
          <p:cNvSpPr/>
          <p:nvPr/>
        </p:nvSpPr>
        <p:spPr>
          <a:xfrm>
            <a:off x="2255519" y="1508760"/>
            <a:ext cx="411480" cy="576072"/>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1965959" y="1917192"/>
            <a:ext cx="371856" cy="384048"/>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2255519" y="1813560"/>
            <a:ext cx="3617976" cy="576072"/>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5526023" y="1813560"/>
            <a:ext cx="3849624" cy="576072"/>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9028177" y="1813560"/>
            <a:ext cx="826007" cy="576072"/>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2255519" y="2057400"/>
            <a:ext cx="1167384" cy="576072"/>
          </a:xfrm>
          <a:prstGeom prst="rect">
            <a:avLst/>
          </a:prstGeom>
          <a:blipFill>
            <a:blip r:embed="rId8" cstate="print"/>
            <a:stretch>
              <a:fillRect/>
            </a:stretch>
          </a:blipFill>
        </p:spPr>
        <p:txBody>
          <a:bodyPr wrap="square" lIns="0" tIns="0" rIns="0" bIns="0" rtlCol="0"/>
          <a:lstStyle/>
          <a:p>
            <a:endParaRPr/>
          </a:p>
        </p:txBody>
      </p:sp>
      <p:sp>
        <p:nvSpPr>
          <p:cNvPr id="13" name="object 13"/>
          <p:cNvSpPr/>
          <p:nvPr/>
        </p:nvSpPr>
        <p:spPr>
          <a:xfrm>
            <a:off x="3075432" y="2057400"/>
            <a:ext cx="411480" cy="576072"/>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2255519" y="2362200"/>
            <a:ext cx="411480" cy="576072"/>
          </a:xfrm>
          <a:prstGeom prst="rect">
            <a:avLst/>
          </a:prstGeom>
          <a:blipFill>
            <a:blip r:embed="rId3" cstate="print"/>
            <a:stretch>
              <a:fillRect/>
            </a:stretch>
          </a:blipFill>
        </p:spPr>
        <p:txBody>
          <a:bodyPr wrap="square" lIns="0" tIns="0" rIns="0" bIns="0" rtlCol="0"/>
          <a:lstStyle/>
          <a:p>
            <a:endParaRPr/>
          </a:p>
        </p:txBody>
      </p:sp>
      <p:sp>
        <p:nvSpPr>
          <p:cNvPr id="15" name="object 15"/>
          <p:cNvSpPr/>
          <p:nvPr/>
        </p:nvSpPr>
        <p:spPr>
          <a:xfrm>
            <a:off x="1965959" y="2770632"/>
            <a:ext cx="371856" cy="384048"/>
          </a:xfrm>
          <a:prstGeom prst="rect">
            <a:avLst/>
          </a:prstGeom>
          <a:blipFill>
            <a:blip r:embed="rId4" cstate="print"/>
            <a:stretch>
              <a:fillRect/>
            </a:stretch>
          </a:blipFill>
        </p:spPr>
        <p:txBody>
          <a:bodyPr wrap="square" lIns="0" tIns="0" rIns="0" bIns="0" rtlCol="0"/>
          <a:lstStyle/>
          <a:p>
            <a:endParaRPr/>
          </a:p>
        </p:txBody>
      </p:sp>
      <p:sp>
        <p:nvSpPr>
          <p:cNvPr id="16" name="object 16"/>
          <p:cNvSpPr/>
          <p:nvPr/>
        </p:nvSpPr>
        <p:spPr>
          <a:xfrm>
            <a:off x="2255520" y="2667000"/>
            <a:ext cx="7412735" cy="576072"/>
          </a:xfrm>
          <a:prstGeom prst="rect">
            <a:avLst/>
          </a:prstGeom>
          <a:blipFill>
            <a:blip r:embed="rId9" cstate="print"/>
            <a:stretch>
              <a:fillRect/>
            </a:stretch>
          </a:blipFill>
        </p:spPr>
        <p:txBody>
          <a:bodyPr wrap="square" lIns="0" tIns="0" rIns="0" bIns="0" rtlCol="0"/>
          <a:lstStyle/>
          <a:p>
            <a:endParaRPr/>
          </a:p>
        </p:txBody>
      </p:sp>
      <p:sp>
        <p:nvSpPr>
          <p:cNvPr id="17" name="object 17"/>
          <p:cNvSpPr/>
          <p:nvPr/>
        </p:nvSpPr>
        <p:spPr>
          <a:xfrm>
            <a:off x="2255519" y="2910839"/>
            <a:ext cx="7684008" cy="576072"/>
          </a:xfrm>
          <a:prstGeom prst="rect">
            <a:avLst/>
          </a:prstGeom>
          <a:blipFill>
            <a:blip r:embed="rId10" cstate="print"/>
            <a:stretch>
              <a:fillRect/>
            </a:stretch>
          </a:blipFill>
        </p:spPr>
        <p:txBody>
          <a:bodyPr wrap="square" lIns="0" tIns="0" rIns="0" bIns="0" rtlCol="0"/>
          <a:lstStyle/>
          <a:p>
            <a:endParaRPr/>
          </a:p>
        </p:txBody>
      </p:sp>
      <p:sp>
        <p:nvSpPr>
          <p:cNvPr id="18" name="object 18"/>
          <p:cNvSpPr/>
          <p:nvPr/>
        </p:nvSpPr>
        <p:spPr>
          <a:xfrm>
            <a:off x="2255519" y="3154679"/>
            <a:ext cx="1591056" cy="576072"/>
          </a:xfrm>
          <a:prstGeom prst="rect">
            <a:avLst/>
          </a:prstGeom>
          <a:blipFill>
            <a:blip r:embed="rId11" cstate="print"/>
            <a:stretch>
              <a:fillRect/>
            </a:stretch>
          </a:blipFill>
        </p:spPr>
        <p:txBody>
          <a:bodyPr wrap="square" lIns="0" tIns="0" rIns="0" bIns="0" rtlCol="0"/>
          <a:lstStyle/>
          <a:p>
            <a:endParaRPr/>
          </a:p>
        </p:txBody>
      </p:sp>
      <p:sp>
        <p:nvSpPr>
          <p:cNvPr id="19" name="object 19"/>
          <p:cNvSpPr/>
          <p:nvPr/>
        </p:nvSpPr>
        <p:spPr>
          <a:xfrm>
            <a:off x="3499104" y="3154679"/>
            <a:ext cx="411480" cy="576072"/>
          </a:xfrm>
          <a:prstGeom prst="rect">
            <a:avLst/>
          </a:prstGeom>
          <a:blipFill>
            <a:blip r:embed="rId3" cstate="print"/>
            <a:stretch>
              <a:fillRect/>
            </a:stretch>
          </a:blipFill>
        </p:spPr>
        <p:txBody>
          <a:bodyPr wrap="square" lIns="0" tIns="0" rIns="0" bIns="0" rtlCol="0"/>
          <a:lstStyle/>
          <a:p>
            <a:endParaRPr/>
          </a:p>
        </p:txBody>
      </p:sp>
      <p:sp>
        <p:nvSpPr>
          <p:cNvPr id="20" name="object 20"/>
          <p:cNvSpPr/>
          <p:nvPr/>
        </p:nvSpPr>
        <p:spPr>
          <a:xfrm>
            <a:off x="2255519" y="3459479"/>
            <a:ext cx="411480" cy="576072"/>
          </a:xfrm>
          <a:prstGeom prst="rect">
            <a:avLst/>
          </a:prstGeom>
          <a:blipFill>
            <a:blip r:embed="rId3" cstate="print"/>
            <a:stretch>
              <a:fillRect/>
            </a:stretch>
          </a:blipFill>
        </p:spPr>
        <p:txBody>
          <a:bodyPr wrap="square" lIns="0" tIns="0" rIns="0" bIns="0" rtlCol="0"/>
          <a:lstStyle/>
          <a:p>
            <a:endParaRPr/>
          </a:p>
        </p:txBody>
      </p:sp>
      <p:sp>
        <p:nvSpPr>
          <p:cNvPr id="21" name="object 21"/>
          <p:cNvSpPr/>
          <p:nvPr/>
        </p:nvSpPr>
        <p:spPr>
          <a:xfrm>
            <a:off x="1965959" y="3867911"/>
            <a:ext cx="371856" cy="384048"/>
          </a:xfrm>
          <a:prstGeom prst="rect">
            <a:avLst/>
          </a:prstGeom>
          <a:blipFill>
            <a:blip r:embed="rId4" cstate="print"/>
            <a:stretch>
              <a:fillRect/>
            </a:stretch>
          </a:blipFill>
        </p:spPr>
        <p:txBody>
          <a:bodyPr wrap="square" lIns="0" tIns="0" rIns="0" bIns="0" rtlCol="0"/>
          <a:lstStyle/>
          <a:p>
            <a:endParaRPr/>
          </a:p>
        </p:txBody>
      </p:sp>
      <p:sp>
        <p:nvSpPr>
          <p:cNvPr id="22" name="object 22"/>
          <p:cNvSpPr/>
          <p:nvPr/>
        </p:nvSpPr>
        <p:spPr>
          <a:xfrm>
            <a:off x="2255519" y="3764279"/>
            <a:ext cx="7397496" cy="576072"/>
          </a:xfrm>
          <a:prstGeom prst="rect">
            <a:avLst/>
          </a:prstGeom>
          <a:blipFill>
            <a:blip r:embed="rId12" cstate="print"/>
            <a:stretch>
              <a:fillRect/>
            </a:stretch>
          </a:blipFill>
        </p:spPr>
        <p:txBody>
          <a:bodyPr wrap="square" lIns="0" tIns="0" rIns="0" bIns="0" rtlCol="0"/>
          <a:lstStyle/>
          <a:p>
            <a:endParaRPr/>
          </a:p>
        </p:txBody>
      </p:sp>
      <p:sp>
        <p:nvSpPr>
          <p:cNvPr id="23" name="object 23"/>
          <p:cNvSpPr/>
          <p:nvPr/>
        </p:nvSpPr>
        <p:spPr>
          <a:xfrm>
            <a:off x="2255519" y="4008121"/>
            <a:ext cx="7784592" cy="576071"/>
          </a:xfrm>
          <a:prstGeom prst="rect">
            <a:avLst/>
          </a:prstGeom>
          <a:blipFill>
            <a:blip r:embed="rId13" cstate="print"/>
            <a:stretch>
              <a:fillRect/>
            </a:stretch>
          </a:blipFill>
        </p:spPr>
        <p:txBody>
          <a:bodyPr wrap="square" lIns="0" tIns="0" rIns="0" bIns="0" rtlCol="0"/>
          <a:lstStyle/>
          <a:p>
            <a:endParaRPr/>
          </a:p>
        </p:txBody>
      </p:sp>
      <p:sp>
        <p:nvSpPr>
          <p:cNvPr id="24" name="object 24"/>
          <p:cNvSpPr/>
          <p:nvPr/>
        </p:nvSpPr>
        <p:spPr>
          <a:xfrm>
            <a:off x="9692641" y="4008121"/>
            <a:ext cx="411479" cy="576071"/>
          </a:xfrm>
          <a:prstGeom prst="rect">
            <a:avLst/>
          </a:prstGeom>
          <a:blipFill>
            <a:blip r:embed="rId3" cstate="print"/>
            <a:stretch>
              <a:fillRect/>
            </a:stretch>
          </a:blipFill>
        </p:spPr>
        <p:txBody>
          <a:bodyPr wrap="square" lIns="0" tIns="0" rIns="0" bIns="0" rtlCol="0"/>
          <a:lstStyle/>
          <a:p>
            <a:endParaRPr/>
          </a:p>
        </p:txBody>
      </p:sp>
      <p:sp>
        <p:nvSpPr>
          <p:cNvPr id="25" name="object 25"/>
          <p:cNvSpPr/>
          <p:nvPr/>
        </p:nvSpPr>
        <p:spPr>
          <a:xfrm>
            <a:off x="2255519" y="4312921"/>
            <a:ext cx="411480" cy="576071"/>
          </a:xfrm>
          <a:prstGeom prst="rect">
            <a:avLst/>
          </a:prstGeom>
          <a:blipFill>
            <a:blip r:embed="rId3" cstate="print"/>
            <a:stretch>
              <a:fillRect/>
            </a:stretch>
          </a:blipFill>
        </p:spPr>
        <p:txBody>
          <a:bodyPr wrap="square" lIns="0" tIns="0" rIns="0" bIns="0" rtlCol="0"/>
          <a:lstStyle/>
          <a:p>
            <a:endParaRPr/>
          </a:p>
        </p:txBody>
      </p:sp>
      <p:sp>
        <p:nvSpPr>
          <p:cNvPr id="26" name="object 26"/>
          <p:cNvSpPr/>
          <p:nvPr/>
        </p:nvSpPr>
        <p:spPr>
          <a:xfrm>
            <a:off x="1965959" y="4721352"/>
            <a:ext cx="371856" cy="384048"/>
          </a:xfrm>
          <a:prstGeom prst="rect">
            <a:avLst/>
          </a:prstGeom>
          <a:blipFill>
            <a:blip r:embed="rId4" cstate="print"/>
            <a:stretch>
              <a:fillRect/>
            </a:stretch>
          </a:blipFill>
        </p:spPr>
        <p:txBody>
          <a:bodyPr wrap="square" lIns="0" tIns="0" rIns="0" bIns="0" rtlCol="0"/>
          <a:lstStyle/>
          <a:p>
            <a:endParaRPr/>
          </a:p>
        </p:txBody>
      </p:sp>
      <p:sp>
        <p:nvSpPr>
          <p:cNvPr id="27" name="object 27"/>
          <p:cNvSpPr/>
          <p:nvPr/>
        </p:nvSpPr>
        <p:spPr>
          <a:xfrm>
            <a:off x="2255519" y="4617721"/>
            <a:ext cx="7443216" cy="576071"/>
          </a:xfrm>
          <a:prstGeom prst="rect">
            <a:avLst/>
          </a:prstGeom>
          <a:blipFill>
            <a:blip r:embed="rId14" cstate="print"/>
            <a:stretch>
              <a:fillRect/>
            </a:stretch>
          </a:blipFill>
        </p:spPr>
        <p:txBody>
          <a:bodyPr wrap="square" lIns="0" tIns="0" rIns="0" bIns="0" rtlCol="0"/>
          <a:lstStyle/>
          <a:p>
            <a:endParaRPr/>
          </a:p>
        </p:txBody>
      </p:sp>
      <p:sp>
        <p:nvSpPr>
          <p:cNvPr id="28" name="object 28"/>
          <p:cNvSpPr/>
          <p:nvPr/>
        </p:nvSpPr>
        <p:spPr>
          <a:xfrm>
            <a:off x="9351265" y="4617721"/>
            <a:ext cx="411479" cy="576071"/>
          </a:xfrm>
          <a:prstGeom prst="rect">
            <a:avLst/>
          </a:prstGeom>
          <a:blipFill>
            <a:blip r:embed="rId3" cstate="print"/>
            <a:stretch>
              <a:fillRect/>
            </a:stretch>
          </a:blipFill>
        </p:spPr>
        <p:txBody>
          <a:bodyPr wrap="square" lIns="0" tIns="0" rIns="0" bIns="0" rtlCol="0"/>
          <a:lstStyle/>
          <a:p>
            <a:endParaRPr/>
          </a:p>
        </p:txBody>
      </p:sp>
      <p:sp>
        <p:nvSpPr>
          <p:cNvPr id="29" name="object 29"/>
          <p:cNvSpPr/>
          <p:nvPr/>
        </p:nvSpPr>
        <p:spPr>
          <a:xfrm>
            <a:off x="2255519" y="4922520"/>
            <a:ext cx="411480" cy="576072"/>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312919" y="-82295"/>
            <a:ext cx="3486912" cy="123444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126224" y="332231"/>
            <a:ext cx="871727" cy="123444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514344" y="1155191"/>
            <a:ext cx="5056632" cy="576072"/>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8223505" y="1155191"/>
            <a:ext cx="411479" cy="576072"/>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3935476" y="1543051"/>
            <a:ext cx="0" cy="4351655"/>
          </a:xfrm>
          <a:custGeom>
            <a:avLst/>
            <a:gdLst/>
            <a:ahLst/>
            <a:cxnLst/>
            <a:rect l="l" t="t" r="r" b="b"/>
            <a:pathLst>
              <a:path h="4351655">
                <a:moveTo>
                  <a:pt x="0" y="0"/>
                </a:moveTo>
                <a:lnTo>
                  <a:pt x="0" y="4351337"/>
                </a:lnTo>
              </a:path>
            </a:pathLst>
          </a:custGeom>
          <a:ln w="12700">
            <a:solidFill>
              <a:srgbClr val="FFFFFF"/>
            </a:solidFill>
          </a:ln>
        </p:spPr>
        <p:txBody>
          <a:bodyPr wrap="square" lIns="0" tIns="0" rIns="0" bIns="0" rtlCol="0"/>
          <a:lstStyle/>
          <a:p>
            <a:endParaRPr/>
          </a:p>
        </p:txBody>
      </p:sp>
      <p:sp>
        <p:nvSpPr>
          <p:cNvPr id="9" name="object 9"/>
          <p:cNvSpPr/>
          <p:nvPr/>
        </p:nvSpPr>
        <p:spPr>
          <a:xfrm>
            <a:off x="1833563" y="2014601"/>
            <a:ext cx="8561705" cy="0"/>
          </a:xfrm>
          <a:custGeom>
            <a:avLst/>
            <a:gdLst/>
            <a:ahLst/>
            <a:cxnLst/>
            <a:rect l="l" t="t" r="r" b="b"/>
            <a:pathLst>
              <a:path w="8561705">
                <a:moveTo>
                  <a:pt x="0" y="0"/>
                </a:moveTo>
                <a:lnTo>
                  <a:pt x="8561387" y="0"/>
                </a:lnTo>
              </a:path>
            </a:pathLst>
          </a:custGeom>
          <a:ln w="12700">
            <a:solidFill>
              <a:srgbClr val="FFFFFF"/>
            </a:solidFill>
          </a:ln>
        </p:spPr>
        <p:txBody>
          <a:bodyPr wrap="square" lIns="0" tIns="0" rIns="0" bIns="0" rtlCol="0"/>
          <a:lstStyle/>
          <a:p>
            <a:endParaRPr/>
          </a:p>
        </p:txBody>
      </p:sp>
      <p:sp>
        <p:nvSpPr>
          <p:cNvPr id="10" name="object 10"/>
          <p:cNvSpPr/>
          <p:nvPr/>
        </p:nvSpPr>
        <p:spPr>
          <a:xfrm>
            <a:off x="1833563" y="2910839"/>
            <a:ext cx="8561705" cy="0"/>
          </a:xfrm>
          <a:custGeom>
            <a:avLst/>
            <a:gdLst/>
            <a:ahLst/>
            <a:cxnLst/>
            <a:rect l="l" t="t" r="r" b="b"/>
            <a:pathLst>
              <a:path w="8561705">
                <a:moveTo>
                  <a:pt x="0" y="0"/>
                </a:moveTo>
                <a:lnTo>
                  <a:pt x="8561387" y="0"/>
                </a:lnTo>
              </a:path>
            </a:pathLst>
          </a:custGeom>
          <a:ln w="12700">
            <a:solidFill>
              <a:srgbClr val="FFFFFF"/>
            </a:solidFill>
          </a:ln>
        </p:spPr>
        <p:txBody>
          <a:bodyPr wrap="square" lIns="0" tIns="0" rIns="0" bIns="0" rtlCol="0"/>
          <a:lstStyle/>
          <a:p>
            <a:endParaRPr/>
          </a:p>
        </p:txBody>
      </p:sp>
      <p:sp>
        <p:nvSpPr>
          <p:cNvPr id="11" name="object 11"/>
          <p:cNvSpPr/>
          <p:nvPr/>
        </p:nvSpPr>
        <p:spPr>
          <a:xfrm>
            <a:off x="1833563" y="3368166"/>
            <a:ext cx="8561705" cy="0"/>
          </a:xfrm>
          <a:custGeom>
            <a:avLst/>
            <a:gdLst/>
            <a:ahLst/>
            <a:cxnLst/>
            <a:rect l="l" t="t" r="r" b="b"/>
            <a:pathLst>
              <a:path w="8561705">
                <a:moveTo>
                  <a:pt x="0" y="0"/>
                </a:moveTo>
                <a:lnTo>
                  <a:pt x="8561387" y="0"/>
                </a:lnTo>
              </a:path>
            </a:pathLst>
          </a:custGeom>
          <a:ln w="12700">
            <a:solidFill>
              <a:srgbClr val="FFFFFF"/>
            </a:solidFill>
          </a:ln>
        </p:spPr>
        <p:txBody>
          <a:bodyPr wrap="square" lIns="0" tIns="0" rIns="0" bIns="0" rtlCol="0"/>
          <a:lstStyle/>
          <a:p>
            <a:endParaRPr/>
          </a:p>
        </p:txBody>
      </p:sp>
      <p:sp>
        <p:nvSpPr>
          <p:cNvPr id="12" name="object 12"/>
          <p:cNvSpPr/>
          <p:nvPr/>
        </p:nvSpPr>
        <p:spPr>
          <a:xfrm>
            <a:off x="1833563" y="3886327"/>
            <a:ext cx="8561705" cy="0"/>
          </a:xfrm>
          <a:custGeom>
            <a:avLst/>
            <a:gdLst/>
            <a:ahLst/>
            <a:cxnLst/>
            <a:rect l="l" t="t" r="r" b="b"/>
            <a:pathLst>
              <a:path w="8561705">
                <a:moveTo>
                  <a:pt x="0" y="0"/>
                </a:moveTo>
                <a:lnTo>
                  <a:pt x="8561387" y="0"/>
                </a:lnTo>
              </a:path>
            </a:pathLst>
          </a:custGeom>
          <a:ln w="12700">
            <a:solidFill>
              <a:srgbClr val="FFFFFF"/>
            </a:solidFill>
          </a:ln>
        </p:spPr>
        <p:txBody>
          <a:bodyPr wrap="square" lIns="0" tIns="0" rIns="0" bIns="0" rtlCol="0"/>
          <a:lstStyle/>
          <a:p>
            <a:endParaRPr/>
          </a:p>
        </p:txBody>
      </p:sp>
      <p:sp>
        <p:nvSpPr>
          <p:cNvPr id="13" name="object 13"/>
          <p:cNvSpPr/>
          <p:nvPr/>
        </p:nvSpPr>
        <p:spPr>
          <a:xfrm>
            <a:off x="1833563" y="4447285"/>
            <a:ext cx="8561705" cy="0"/>
          </a:xfrm>
          <a:custGeom>
            <a:avLst/>
            <a:gdLst/>
            <a:ahLst/>
            <a:cxnLst/>
            <a:rect l="l" t="t" r="r" b="b"/>
            <a:pathLst>
              <a:path w="8561705">
                <a:moveTo>
                  <a:pt x="0" y="0"/>
                </a:moveTo>
                <a:lnTo>
                  <a:pt x="8561387" y="0"/>
                </a:lnTo>
              </a:path>
            </a:pathLst>
          </a:custGeom>
          <a:ln w="12700">
            <a:solidFill>
              <a:srgbClr val="FFFFFF"/>
            </a:solidFill>
          </a:ln>
        </p:spPr>
        <p:txBody>
          <a:bodyPr wrap="square" lIns="0" tIns="0" rIns="0" bIns="0" rtlCol="0"/>
          <a:lstStyle/>
          <a:p>
            <a:endParaRPr/>
          </a:p>
        </p:txBody>
      </p:sp>
      <p:sp>
        <p:nvSpPr>
          <p:cNvPr id="14" name="object 14"/>
          <p:cNvSpPr/>
          <p:nvPr/>
        </p:nvSpPr>
        <p:spPr>
          <a:xfrm>
            <a:off x="1833563" y="4965572"/>
            <a:ext cx="8561705" cy="0"/>
          </a:xfrm>
          <a:custGeom>
            <a:avLst/>
            <a:gdLst/>
            <a:ahLst/>
            <a:cxnLst/>
            <a:rect l="l" t="t" r="r" b="b"/>
            <a:pathLst>
              <a:path w="8561705">
                <a:moveTo>
                  <a:pt x="0" y="0"/>
                </a:moveTo>
                <a:lnTo>
                  <a:pt x="8561387" y="0"/>
                </a:lnTo>
              </a:path>
            </a:pathLst>
          </a:custGeom>
          <a:ln w="12700">
            <a:solidFill>
              <a:srgbClr val="FFFFFF"/>
            </a:solidFill>
          </a:ln>
        </p:spPr>
        <p:txBody>
          <a:bodyPr wrap="square" lIns="0" tIns="0" rIns="0" bIns="0" rtlCol="0"/>
          <a:lstStyle/>
          <a:p>
            <a:endParaRPr/>
          </a:p>
        </p:txBody>
      </p:sp>
      <p:sp>
        <p:nvSpPr>
          <p:cNvPr id="15" name="object 15"/>
          <p:cNvSpPr/>
          <p:nvPr/>
        </p:nvSpPr>
        <p:spPr>
          <a:xfrm>
            <a:off x="1833563" y="5422772"/>
            <a:ext cx="8561705" cy="0"/>
          </a:xfrm>
          <a:custGeom>
            <a:avLst/>
            <a:gdLst/>
            <a:ahLst/>
            <a:cxnLst/>
            <a:rect l="l" t="t" r="r" b="b"/>
            <a:pathLst>
              <a:path w="8561705">
                <a:moveTo>
                  <a:pt x="0" y="0"/>
                </a:moveTo>
                <a:lnTo>
                  <a:pt x="8561387" y="0"/>
                </a:lnTo>
              </a:path>
            </a:pathLst>
          </a:custGeom>
          <a:ln w="12700">
            <a:solidFill>
              <a:srgbClr val="FFFFFF"/>
            </a:solidFill>
          </a:ln>
        </p:spPr>
        <p:txBody>
          <a:bodyPr wrap="square" lIns="0" tIns="0" rIns="0" bIns="0" rtlCol="0"/>
          <a:lstStyle/>
          <a:p>
            <a:endParaRPr/>
          </a:p>
        </p:txBody>
      </p:sp>
      <p:sp>
        <p:nvSpPr>
          <p:cNvPr id="16" name="object 16"/>
          <p:cNvSpPr/>
          <p:nvPr/>
        </p:nvSpPr>
        <p:spPr>
          <a:xfrm>
            <a:off x="1847850" y="1543051"/>
            <a:ext cx="0" cy="4351655"/>
          </a:xfrm>
          <a:custGeom>
            <a:avLst/>
            <a:gdLst/>
            <a:ahLst/>
            <a:cxnLst/>
            <a:rect l="l" t="t" r="r" b="b"/>
            <a:pathLst>
              <a:path h="4351655">
                <a:moveTo>
                  <a:pt x="0" y="0"/>
                </a:moveTo>
                <a:lnTo>
                  <a:pt x="0" y="4351337"/>
                </a:lnTo>
              </a:path>
            </a:pathLst>
          </a:custGeom>
          <a:ln w="28575">
            <a:solidFill>
              <a:srgbClr val="FFFFFF"/>
            </a:solidFill>
          </a:ln>
        </p:spPr>
        <p:txBody>
          <a:bodyPr wrap="square" lIns="0" tIns="0" rIns="0" bIns="0" rtlCol="0"/>
          <a:lstStyle/>
          <a:p>
            <a:endParaRPr/>
          </a:p>
        </p:txBody>
      </p:sp>
      <p:sp>
        <p:nvSpPr>
          <p:cNvPr id="18" name="object 18"/>
          <p:cNvSpPr/>
          <p:nvPr/>
        </p:nvSpPr>
        <p:spPr>
          <a:xfrm>
            <a:off x="1833563" y="1557400"/>
            <a:ext cx="8561705" cy="0"/>
          </a:xfrm>
          <a:custGeom>
            <a:avLst/>
            <a:gdLst/>
            <a:ahLst/>
            <a:cxnLst/>
            <a:rect l="l" t="t" r="r" b="b"/>
            <a:pathLst>
              <a:path w="8561705">
                <a:moveTo>
                  <a:pt x="0" y="0"/>
                </a:moveTo>
                <a:lnTo>
                  <a:pt x="8561387" y="0"/>
                </a:lnTo>
              </a:path>
            </a:pathLst>
          </a:custGeom>
          <a:ln w="28575">
            <a:solidFill>
              <a:srgbClr val="FFFFFF"/>
            </a:solidFill>
          </a:ln>
        </p:spPr>
        <p:txBody>
          <a:bodyPr wrap="square" lIns="0" tIns="0" rIns="0" bIns="0" rtlCol="0"/>
          <a:lstStyle/>
          <a:p>
            <a:endParaRPr/>
          </a:p>
        </p:txBody>
      </p:sp>
      <p:sp>
        <p:nvSpPr>
          <p:cNvPr id="19" name="object 19"/>
          <p:cNvSpPr/>
          <p:nvPr/>
        </p:nvSpPr>
        <p:spPr>
          <a:xfrm>
            <a:off x="1833563" y="5880100"/>
            <a:ext cx="8561705" cy="0"/>
          </a:xfrm>
          <a:custGeom>
            <a:avLst/>
            <a:gdLst/>
            <a:ahLst/>
            <a:cxnLst/>
            <a:rect l="l" t="t" r="r" b="b"/>
            <a:pathLst>
              <a:path w="8561705">
                <a:moveTo>
                  <a:pt x="0" y="0"/>
                </a:moveTo>
                <a:lnTo>
                  <a:pt x="8561387" y="0"/>
                </a:lnTo>
              </a:path>
            </a:pathLst>
          </a:custGeom>
          <a:ln w="28575">
            <a:solidFill>
              <a:srgbClr val="FFFFFF"/>
            </a:solidFill>
          </a:ln>
        </p:spPr>
        <p:txBody>
          <a:bodyPr wrap="square" lIns="0" tIns="0" rIns="0" bIns="0" rtlCol="0"/>
          <a:lstStyle/>
          <a:p>
            <a:endParaRPr/>
          </a:p>
        </p:txBody>
      </p:sp>
      <p:sp>
        <p:nvSpPr>
          <p:cNvPr id="20" name="object 20"/>
          <p:cNvSpPr/>
          <p:nvPr/>
        </p:nvSpPr>
        <p:spPr>
          <a:xfrm>
            <a:off x="1746504" y="1502664"/>
            <a:ext cx="783336" cy="682751"/>
          </a:xfrm>
          <a:prstGeom prst="rect">
            <a:avLst/>
          </a:prstGeom>
          <a:blipFill>
            <a:blip r:embed="rId6" cstate="print"/>
            <a:stretch>
              <a:fillRect/>
            </a:stretch>
          </a:blipFill>
        </p:spPr>
        <p:txBody>
          <a:bodyPr wrap="square" lIns="0" tIns="0" rIns="0" bIns="0" rtlCol="0"/>
          <a:lstStyle/>
          <a:p>
            <a:endParaRPr/>
          </a:p>
        </p:txBody>
      </p:sp>
      <p:sp>
        <p:nvSpPr>
          <p:cNvPr id="21" name="object 21"/>
          <p:cNvSpPr/>
          <p:nvPr/>
        </p:nvSpPr>
        <p:spPr>
          <a:xfrm>
            <a:off x="909258" y="1518274"/>
            <a:ext cx="484631" cy="682751"/>
          </a:xfrm>
          <a:prstGeom prst="rect">
            <a:avLst/>
          </a:prstGeom>
          <a:blipFill>
            <a:blip r:embed="rId7" cstate="print"/>
            <a:stretch>
              <a:fillRect/>
            </a:stretch>
          </a:blipFill>
        </p:spPr>
        <p:txBody>
          <a:bodyPr wrap="square" lIns="0" tIns="0" rIns="0" bIns="0" rtlCol="0"/>
          <a:lstStyle/>
          <a:p>
            <a:endParaRPr/>
          </a:p>
        </p:txBody>
      </p:sp>
      <p:sp>
        <p:nvSpPr>
          <p:cNvPr id="23" name="object 23"/>
          <p:cNvSpPr/>
          <p:nvPr/>
        </p:nvSpPr>
        <p:spPr>
          <a:xfrm>
            <a:off x="3910583" y="1542289"/>
            <a:ext cx="6071616" cy="408431"/>
          </a:xfrm>
          <a:prstGeom prst="rect">
            <a:avLst/>
          </a:prstGeom>
          <a:blipFill>
            <a:blip r:embed="rId8" cstate="print"/>
            <a:stretch>
              <a:fillRect/>
            </a:stretch>
          </a:blipFill>
        </p:spPr>
        <p:txBody>
          <a:bodyPr wrap="square" lIns="0" tIns="0" rIns="0" bIns="0" rtlCol="0"/>
          <a:lstStyle/>
          <a:p>
            <a:endParaRPr/>
          </a:p>
        </p:txBody>
      </p:sp>
      <p:sp>
        <p:nvSpPr>
          <p:cNvPr id="24" name="object 24"/>
          <p:cNvSpPr/>
          <p:nvPr/>
        </p:nvSpPr>
        <p:spPr>
          <a:xfrm>
            <a:off x="9732265" y="1542289"/>
            <a:ext cx="295655" cy="408431"/>
          </a:xfrm>
          <a:prstGeom prst="rect">
            <a:avLst/>
          </a:prstGeom>
          <a:blipFill>
            <a:blip r:embed="rId9" cstate="print"/>
            <a:stretch>
              <a:fillRect/>
            </a:stretch>
          </a:blipFill>
        </p:spPr>
        <p:txBody>
          <a:bodyPr wrap="square" lIns="0" tIns="0" rIns="0" bIns="0" rtlCol="0"/>
          <a:lstStyle/>
          <a:p>
            <a:endParaRPr/>
          </a:p>
        </p:txBody>
      </p:sp>
      <p:sp>
        <p:nvSpPr>
          <p:cNvPr id="25" name="object 25"/>
          <p:cNvSpPr/>
          <p:nvPr/>
        </p:nvSpPr>
        <p:spPr>
          <a:xfrm>
            <a:off x="9777984" y="1542289"/>
            <a:ext cx="295655" cy="408431"/>
          </a:xfrm>
          <a:prstGeom prst="rect">
            <a:avLst/>
          </a:prstGeom>
          <a:blipFill>
            <a:blip r:embed="rId9" cstate="print"/>
            <a:stretch>
              <a:fillRect/>
            </a:stretch>
          </a:blipFill>
        </p:spPr>
        <p:txBody>
          <a:bodyPr wrap="square" lIns="0" tIns="0" rIns="0" bIns="0" rtlCol="0"/>
          <a:lstStyle/>
          <a:p>
            <a:endParaRPr/>
          </a:p>
        </p:txBody>
      </p:sp>
      <p:sp>
        <p:nvSpPr>
          <p:cNvPr id="26" name="object 26"/>
          <p:cNvSpPr/>
          <p:nvPr/>
        </p:nvSpPr>
        <p:spPr>
          <a:xfrm>
            <a:off x="9823705" y="1542289"/>
            <a:ext cx="295655" cy="408431"/>
          </a:xfrm>
          <a:prstGeom prst="rect">
            <a:avLst/>
          </a:prstGeom>
          <a:blipFill>
            <a:blip r:embed="rId9" cstate="print"/>
            <a:stretch>
              <a:fillRect/>
            </a:stretch>
          </a:blipFill>
        </p:spPr>
        <p:txBody>
          <a:bodyPr wrap="square" lIns="0" tIns="0" rIns="0" bIns="0" rtlCol="0"/>
          <a:lstStyle/>
          <a:p>
            <a:endParaRPr/>
          </a:p>
        </p:txBody>
      </p:sp>
      <p:sp>
        <p:nvSpPr>
          <p:cNvPr id="28" name="object 28"/>
          <p:cNvSpPr/>
          <p:nvPr/>
        </p:nvSpPr>
        <p:spPr>
          <a:xfrm>
            <a:off x="1746504" y="1959865"/>
            <a:ext cx="1472184" cy="682751"/>
          </a:xfrm>
          <a:prstGeom prst="rect">
            <a:avLst/>
          </a:prstGeom>
          <a:blipFill>
            <a:blip r:embed="rId10" cstate="print"/>
            <a:stretch>
              <a:fillRect/>
            </a:stretch>
          </a:blipFill>
        </p:spPr>
        <p:txBody>
          <a:bodyPr wrap="square" lIns="0" tIns="0" rIns="0" bIns="0" rtlCol="0"/>
          <a:lstStyle/>
          <a:p>
            <a:endParaRPr/>
          </a:p>
        </p:txBody>
      </p:sp>
      <p:sp>
        <p:nvSpPr>
          <p:cNvPr id="29" name="object 29"/>
          <p:cNvSpPr/>
          <p:nvPr/>
        </p:nvSpPr>
        <p:spPr>
          <a:xfrm>
            <a:off x="2810256" y="1959865"/>
            <a:ext cx="484631" cy="682751"/>
          </a:xfrm>
          <a:prstGeom prst="rect">
            <a:avLst/>
          </a:prstGeom>
          <a:blipFill>
            <a:blip r:embed="rId7" cstate="print"/>
            <a:stretch>
              <a:fillRect/>
            </a:stretch>
          </a:blipFill>
        </p:spPr>
        <p:txBody>
          <a:bodyPr wrap="square" lIns="0" tIns="0" rIns="0" bIns="0" rtlCol="0"/>
          <a:lstStyle/>
          <a:p>
            <a:endParaRPr/>
          </a:p>
        </p:txBody>
      </p:sp>
      <p:sp>
        <p:nvSpPr>
          <p:cNvPr id="30" name="object 30"/>
          <p:cNvSpPr/>
          <p:nvPr/>
        </p:nvSpPr>
        <p:spPr>
          <a:xfrm>
            <a:off x="1746504" y="2398777"/>
            <a:ext cx="1664208" cy="682751"/>
          </a:xfrm>
          <a:prstGeom prst="rect">
            <a:avLst/>
          </a:prstGeom>
          <a:blipFill>
            <a:blip r:embed="rId11" cstate="print"/>
            <a:stretch>
              <a:fillRect/>
            </a:stretch>
          </a:blipFill>
        </p:spPr>
        <p:txBody>
          <a:bodyPr wrap="square" lIns="0" tIns="0" rIns="0" bIns="0" rtlCol="0"/>
          <a:lstStyle/>
          <a:p>
            <a:endParaRPr/>
          </a:p>
        </p:txBody>
      </p:sp>
      <p:sp>
        <p:nvSpPr>
          <p:cNvPr id="31" name="object 31"/>
          <p:cNvSpPr/>
          <p:nvPr/>
        </p:nvSpPr>
        <p:spPr>
          <a:xfrm>
            <a:off x="3002281" y="2398777"/>
            <a:ext cx="484631" cy="682751"/>
          </a:xfrm>
          <a:prstGeom prst="rect">
            <a:avLst/>
          </a:prstGeom>
          <a:blipFill>
            <a:blip r:embed="rId7" cstate="print"/>
            <a:stretch>
              <a:fillRect/>
            </a:stretch>
          </a:blipFill>
        </p:spPr>
        <p:txBody>
          <a:bodyPr wrap="square" lIns="0" tIns="0" rIns="0" bIns="0" rtlCol="0"/>
          <a:lstStyle/>
          <a:p>
            <a:endParaRPr/>
          </a:p>
        </p:txBody>
      </p:sp>
      <p:sp>
        <p:nvSpPr>
          <p:cNvPr id="32" name="object 32"/>
          <p:cNvSpPr txBox="1"/>
          <p:nvPr/>
        </p:nvSpPr>
        <p:spPr>
          <a:xfrm>
            <a:off x="1926742" y="1951099"/>
            <a:ext cx="1281430" cy="416717"/>
          </a:xfrm>
          <a:prstGeom prst="rect">
            <a:avLst/>
          </a:prstGeom>
        </p:spPr>
        <p:txBody>
          <a:bodyPr vert="horz" wrap="square" lIns="0" tIns="12065" rIns="0" bIns="0" rtlCol="0">
            <a:spAutoFit/>
          </a:bodyPr>
          <a:lstStyle/>
          <a:p>
            <a:pPr marL="12700" marR="5080">
              <a:lnSpc>
                <a:spcPct val="120100"/>
              </a:lnSpc>
              <a:spcBef>
                <a:spcPts val="95"/>
              </a:spcBef>
            </a:pPr>
            <a:r>
              <a:rPr sz="2400" spc="530" dirty="0">
                <a:solidFill>
                  <a:srgbClr val="FFFFFF"/>
                </a:solidFill>
                <a:latin typeface="Times New Roman"/>
                <a:cs typeface="Times New Roman"/>
              </a:rPr>
              <a:t>  </a:t>
            </a:r>
            <a:endParaRPr sz="2400" dirty="0">
              <a:latin typeface="Times New Roman"/>
              <a:cs typeface="Times New Roman"/>
            </a:endParaRPr>
          </a:p>
        </p:txBody>
      </p:sp>
      <p:sp>
        <p:nvSpPr>
          <p:cNvPr id="33" name="object 33"/>
          <p:cNvSpPr/>
          <p:nvPr/>
        </p:nvSpPr>
        <p:spPr>
          <a:xfrm>
            <a:off x="3910583" y="1999489"/>
            <a:ext cx="6251448" cy="408431"/>
          </a:xfrm>
          <a:prstGeom prst="rect">
            <a:avLst/>
          </a:prstGeom>
          <a:blipFill>
            <a:blip r:embed="rId12" cstate="print"/>
            <a:stretch>
              <a:fillRect/>
            </a:stretch>
          </a:blipFill>
        </p:spPr>
        <p:txBody>
          <a:bodyPr wrap="square" lIns="0" tIns="0" rIns="0" bIns="0" rtlCol="0"/>
          <a:lstStyle/>
          <a:p>
            <a:endParaRPr/>
          </a:p>
        </p:txBody>
      </p:sp>
      <p:sp>
        <p:nvSpPr>
          <p:cNvPr id="34" name="object 34"/>
          <p:cNvSpPr/>
          <p:nvPr/>
        </p:nvSpPr>
        <p:spPr>
          <a:xfrm>
            <a:off x="3910583" y="2212849"/>
            <a:ext cx="6196584" cy="408431"/>
          </a:xfrm>
          <a:prstGeom prst="rect">
            <a:avLst/>
          </a:prstGeom>
          <a:blipFill>
            <a:blip r:embed="rId13" cstate="print"/>
            <a:stretch>
              <a:fillRect/>
            </a:stretch>
          </a:blipFill>
        </p:spPr>
        <p:txBody>
          <a:bodyPr wrap="square" lIns="0" tIns="0" rIns="0" bIns="0" rtlCol="0"/>
          <a:lstStyle/>
          <a:p>
            <a:endParaRPr/>
          </a:p>
        </p:txBody>
      </p:sp>
      <p:sp>
        <p:nvSpPr>
          <p:cNvPr id="35" name="object 35"/>
          <p:cNvSpPr/>
          <p:nvPr/>
        </p:nvSpPr>
        <p:spPr>
          <a:xfrm>
            <a:off x="9857232" y="2212849"/>
            <a:ext cx="295655" cy="408431"/>
          </a:xfrm>
          <a:prstGeom prst="rect">
            <a:avLst/>
          </a:prstGeom>
          <a:blipFill>
            <a:blip r:embed="rId9" cstate="print"/>
            <a:stretch>
              <a:fillRect/>
            </a:stretch>
          </a:blipFill>
        </p:spPr>
        <p:txBody>
          <a:bodyPr wrap="square" lIns="0" tIns="0" rIns="0" bIns="0" rtlCol="0"/>
          <a:lstStyle/>
          <a:p>
            <a:endParaRPr/>
          </a:p>
        </p:txBody>
      </p:sp>
      <p:sp>
        <p:nvSpPr>
          <p:cNvPr id="37" name="object 37"/>
          <p:cNvSpPr/>
          <p:nvPr/>
        </p:nvSpPr>
        <p:spPr>
          <a:xfrm>
            <a:off x="1746504" y="2855977"/>
            <a:ext cx="1155192" cy="682751"/>
          </a:xfrm>
          <a:prstGeom prst="rect">
            <a:avLst/>
          </a:prstGeom>
          <a:blipFill>
            <a:blip r:embed="rId14" cstate="print"/>
            <a:stretch>
              <a:fillRect/>
            </a:stretch>
          </a:blipFill>
        </p:spPr>
        <p:txBody>
          <a:bodyPr wrap="square" lIns="0" tIns="0" rIns="0" bIns="0" rtlCol="0"/>
          <a:lstStyle/>
          <a:p>
            <a:endParaRPr/>
          </a:p>
        </p:txBody>
      </p:sp>
      <p:sp>
        <p:nvSpPr>
          <p:cNvPr id="38" name="object 38"/>
          <p:cNvSpPr/>
          <p:nvPr/>
        </p:nvSpPr>
        <p:spPr>
          <a:xfrm>
            <a:off x="2493264" y="2855977"/>
            <a:ext cx="484631" cy="682751"/>
          </a:xfrm>
          <a:prstGeom prst="rect">
            <a:avLst/>
          </a:prstGeom>
          <a:blipFill>
            <a:blip r:embed="rId7" cstate="print"/>
            <a:stretch>
              <a:fillRect/>
            </a:stretch>
          </a:blipFill>
        </p:spPr>
        <p:txBody>
          <a:bodyPr wrap="square" lIns="0" tIns="0" rIns="0" bIns="0" rtlCol="0"/>
          <a:lstStyle/>
          <a:p>
            <a:endParaRPr/>
          </a:p>
        </p:txBody>
      </p:sp>
      <p:sp>
        <p:nvSpPr>
          <p:cNvPr id="40" name="object 40"/>
          <p:cNvSpPr/>
          <p:nvPr/>
        </p:nvSpPr>
        <p:spPr>
          <a:xfrm>
            <a:off x="3896798" y="2895600"/>
            <a:ext cx="1158240" cy="408432"/>
          </a:xfrm>
          <a:prstGeom prst="rect">
            <a:avLst/>
          </a:prstGeom>
          <a:blipFill>
            <a:blip r:embed="rId15" cstate="print"/>
            <a:stretch>
              <a:fillRect/>
            </a:stretch>
          </a:blipFill>
        </p:spPr>
        <p:txBody>
          <a:bodyPr wrap="square" lIns="0" tIns="0" rIns="0" bIns="0" rtlCol="0"/>
          <a:lstStyle/>
          <a:p>
            <a:endParaRPr/>
          </a:p>
        </p:txBody>
      </p:sp>
      <p:sp>
        <p:nvSpPr>
          <p:cNvPr id="41" name="object 41"/>
          <p:cNvSpPr/>
          <p:nvPr/>
        </p:nvSpPr>
        <p:spPr>
          <a:xfrm>
            <a:off x="4818888" y="2895600"/>
            <a:ext cx="295656" cy="408432"/>
          </a:xfrm>
          <a:prstGeom prst="rect">
            <a:avLst/>
          </a:prstGeom>
          <a:blipFill>
            <a:blip r:embed="rId9" cstate="print"/>
            <a:stretch>
              <a:fillRect/>
            </a:stretch>
          </a:blipFill>
        </p:spPr>
        <p:txBody>
          <a:bodyPr wrap="square" lIns="0" tIns="0" rIns="0" bIns="0" rtlCol="0"/>
          <a:lstStyle/>
          <a:p>
            <a:endParaRPr/>
          </a:p>
        </p:txBody>
      </p:sp>
      <p:sp>
        <p:nvSpPr>
          <p:cNvPr id="43" name="object 43"/>
          <p:cNvSpPr/>
          <p:nvPr/>
        </p:nvSpPr>
        <p:spPr>
          <a:xfrm>
            <a:off x="1746504" y="3313177"/>
            <a:ext cx="1005840" cy="682751"/>
          </a:xfrm>
          <a:prstGeom prst="rect">
            <a:avLst/>
          </a:prstGeom>
          <a:blipFill>
            <a:blip r:embed="rId16" cstate="print"/>
            <a:stretch>
              <a:fillRect/>
            </a:stretch>
          </a:blipFill>
        </p:spPr>
        <p:txBody>
          <a:bodyPr wrap="square" lIns="0" tIns="0" rIns="0" bIns="0" rtlCol="0"/>
          <a:lstStyle/>
          <a:p>
            <a:endParaRPr/>
          </a:p>
        </p:txBody>
      </p:sp>
      <p:sp>
        <p:nvSpPr>
          <p:cNvPr id="44" name="object 44"/>
          <p:cNvSpPr/>
          <p:nvPr/>
        </p:nvSpPr>
        <p:spPr>
          <a:xfrm>
            <a:off x="2343912" y="3313177"/>
            <a:ext cx="484631" cy="682751"/>
          </a:xfrm>
          <a:prstGeom prst="rect">
            <a:avLst/>
          </a:prstGeom>
          <a:blipFill>
            <a:blip r:embed="rId7" cstate="print"/>
            <a:stretch>
              <a:fillRect/>
            </a:stretch>
          </a:blipFill>
        </p:spPr>
        <p:txBody>
          <a:bodyPr wrap="square" lIns="0" tIns="0" rIns="0" bIns="0" rtlCol="0"/>
          <a:lstStyle/>
          <a:p>
            <a:endParaRPr/>
          </a:p>
        </p:txBody>
      </p:sp>
      <p:sp>
        <p:nvSpPr>
          <p:cNvPr id="46" name="object 46"/>
          <p:cNvSpPr/>
          <p:nvPr/>
        </p:nvSpPr>
        <p:spPr>
          <a:xfrm>
            <a:off x="3910583" y="3352801"/>
            <a:ext cx="6443472" cy="408431"/>
          </a:xfrm>
          <a:prstGeom prst="rect">
            <a:avLst/>
          </a:prstGeom>
          <a:blipFill>
            <a:blip r:embed="rId17" cstate="print"/>
            <a:stretch>
              <a:fillRect/>
            </a:stretch>
          </a:blipFill>
        </p:spPr>
        <p:txBody>
          <a:bodyPr wrap="square" lIns="0" tIns="0" rIns="0" bIns="0" rtlCol="0"/>
          <a:lstStyle/>
          <a:p>
            <a:endParaRPr/>
          </a:p>
        </p:txBody>
      </p:sp>
      <p:sp>
        <p:nvSpPr>
          <p:cNvPr id="47" name="object 47"/>
          <p:cNvSpPr/>
          <p:nvPr/>
        </p:nvSpPr>
        <p:spPr>
          <a:xfrm>
            <a:off x="3910583" y="3566160"/>
            <a:ext cx="1578864" cy="408431"/>
          </a:xfrm>
          <a:prstGeom prst="rect">
            <a:avLst/>
          </a:prstGeom>
          <a:blipFill>
            <a:blip r:embed="rId18" cstate="print"/>
            <a:stretch>
              <a:fillRect/>
            </a:stretch>
          </a:blipFill>
        </p:spPr>
        <p:txBody>
          <a:bodyPr wrap="square" lIns="0" tIns="0" rIns="0" bIns="0" rtlCol="0"/>
          <a:lstStyle/>
          <a:p>
            <a:endParaRPr/>
          </a:p>
        </p:txBody>
      </p:sp>
      <p:sp>
        <p:nvSpPr>
          <p:cNvPr id="48" name="object 48"/>
          <p:cNvSpPr/>
          <p:nvPr/>
        </p:nvSpPr>
        <p:spPr>
          <a:xfrm>
            <a:off x="5239511" y="3566160"/>
            <a:ext cx="295656" cy="408431"/>
          </a:xfrm>
          <a:prstGeom prst="rect">
            <a:avLst/>
          </a:prstGeom>
          <a:blipFill>
            <a:blip r:embed="rId9" cstate="print"/>
            <a:stretch>
              <a:fillRect/>
            </a:stretch>
          </a:blipFill>
        </p:spPr>
        <p:txBody>
          <a:bodyPr wrap="square" lIns="0" tIns="0" rIns="0" bIns="0" rtlCol="0"/>
          <a:lstStyle/>
          <a:p>
            <a:endParaRPr/>
          </a:p>
        </p:txBody>
      </p:sp>
      <p:sp>
        <p:nvSpPr>
          <p:cNvPr id="50" name="object 50"/>
          <p:cNvSpPr/>
          <p:nvPr/>
        </p:nvSpPr>
        <p:spPr>
          <a:xfrm>
            <a:off x="1746504" y="3831336"/>
            <a:ext cx="1542288" cy="682751"/>
          </a:xfrm>
          <a:prstGeom prst="rect">
            <a:avLst/>
          </a:prstGeom>
          <a:blipFill>
            <a:blip r:embed="rId19" cstate="print"/>
            <a:stretch>
              <a:fillRect/>
            </a:stretch>
          </a:blipFill>
        </p:spPr>
        <p:txBody>
          <a:bodyPr wrap="square" lIns="0" tIns="0" rIns="0" bIns="0" rtlCol="0"/>
          <a:lstStyle/>
          <a:p>
            <a:endParaRPr/>
          </a:p>
        </p:txBody>
      </p:sp>
      <p:sp>
        <p:nvSpPr>
          <p:cNvPr id="51" name="object 51"/>
          <p:cNvSpPr/>
          <p:nvPr/>
        </p:nvSpPr>
        <p:spPr>
          <a:xfrm>
            <a:off x="2880361" y="3831336"/>
            <a:ext cx="484631" cy="682751"/>
          </a:xfrm>
          <a:prstGeom prst="rect">
            <a:avLst/>
          </a:prstGeom>
          <a:blipFill>
            <a:blip r:embed="rId7" cstate="print"/>
            <a:stretch>
              <a:fillRect/>
            </a:stretch>
          </a:blipFill>
        </p:spPr>
        <p:txBody>
          <a:bodyPr wrap="square" lIns="0" tIns="0" rIns="0" bIns="0" rtlCol="0"/>
          <a:lstStyle/>
          <a:p>
            <a:endParaRPr/>
          </a:p>
        </p:txBody>
      </p:sp>
      <p:sp>
        <p:nvSpPr>
          <p:cNvPr id="53" name="object 53"/>
          <p:cNvSpPr/>
          <p:nvPr/>
        </p:nvSpPr>
        <p:spPr>
          <a:xfrm>
            <a:off x="3910583" y="3870960"/>
            <a:ext cx="5513832" cy="408431"/>
          </a:xfrm>
          <a:prstGeom prst="rect">
            <a:avLst/>
          </a:prstGeom>
          <a:blipFill>
            <a:blip r:embed="rId20" cstate="print"/>
            <a:stretch>
              <a:fillRect/>
            </a:stretch>
          </a:blipFill>
        </p:spPr>
        <p:txBody>
          <a:bodyPr wrap="square" lIns="0" tIns="0" rIns="0" bIns="0" rtlCol="0"/>
          <a:lstStyle/>
          <a:p>
            <a:endParaRPr/>
          </a:p>
        </p:txBody>
      </p:sp>
      <p:sp>
        <p:nvSpPr>
          <p:cNvPr id="54" name="object 54"/>
          <p:cNvSpPr/>
          <p:nvPr/>
        </p:nvSpPr>
        <p:spPr>
          <a:xfrm>
            <a:off x="9174481" y="3870960"/>
            <a:ext cx="295655" cy="408431"/>
          </a:xfrm>
          <a:prstGeom prst="rect">
            <a:avLst/>
          </a:prstGeom>
          <a:blipFill>
            <a:blip r:embed="rId9" cstate="print"/>
            <a:stretch>
              <a:fillRect/>
            </a:stretch>
          </a:blipFill>
        </p:spPr>
        <p:txBody>
          <a:bodyPr wrap="square" lIns="0" tIns="0" rIns="0" bIns="0" rtlCol="0"/>
          <a:lstStyle/>
          <a:p>
            <a:endParaRPr/>
          </a:p>
        </p:txBody>
      </p:sp>
      <p:sp>
        <p:nvSpPr>
          <p:cNvPr id="55" name="object 55"/>
          <p:cNvSpPr/>
          <p:nvPr/>
        </p:nvSpPr>
        <p:spPr>
          <a:xfrm>
            <a:off x="3910583" y="4126992"/>
            <a:ext cx="295656" cy="408431"/>
          </a:xfrm>
          <a:prstGeom prst="rect">
            <a:avLst/>
          </a:prstGeom>
          <a:blipFill>
            <a:blip r:embed="rId9" cstate="print"/>
            <a:stretch>
              <a:fillRect/>
            </a:stretch>
          </a:blipFill>
        </p:spPr>
        <p:txBody>
          <a:bodyPr wrap="square" lIns="0" tIns="0" rIns="0" bIns="0" rtlCol="0"/>
          <a:lstStyle/>
          <a:p>
            <a:endParaRPr/>
          </a:p>
        </p:txBody>
      </p:sp>
      <p:sp>
        <p:nvSpPr>
          <p:cNvPr id="57" name="object 57"/>
          <p:cNvSpPr/>
          <p:nvPr/>
        </p:nvSpPr>
        <p:spPr>
          <a:xfrm>
            <a:off x="1746504" y="4392168"/>
            <a:ext cx="1060704" cy="682751"/>
          </a:xfrm>
          <a:prstGeom prst="rect">
            <a:avLst/>
          </a:prstGeom>
          <a:blipFill>
            <a:blip r:embed="rId21" cstate="print"/>
            <a:stretch>
              <a:fillRect/>
            </a:stretch>
          </a:blipFill>
        </p:spPr>
        <p:txBody>
          <a:bodyPr wrap="square" lIns="0" tIns="0" rIns="0" bIns="0" rtlCol="0"/>
          <a:lstStyle/>
          <a:p>
            <a:endParaRPr/>
          </a:p>
        </p:txBody>
      </p:sp>
      <p:sp>
        <p:nvSpPr>
          <p:cNvPr id="58" name="object 58"/>
          <p:cNvSpPr/>
          <p:nvPr/>
        </p:nvSpPr>
        <p:spPr>
          <a:xfrm>
            <a:off x="2398776" y="4392168"/>
            <a:ext cx="484631" cy="682751"/>
          </a:xfrm>
          <a:prstGeom prst="rect">
            <a:avLst/>
          </a:prstGeom>
          <a:blipFill>
            <a:blip r:embed="rId7" cstate="print"/>
            <a:stretch>
              <a:fillRect/>
            </a:stretch>
          </a:blipFill>
        </p:spPr>
        <p:txBody>
          <a:bodyPr wrap="square" lIns="0" tIns="0" rIns="0" bIns="0" rtlCol="0"/>
          <a:lstStyle/>
          <a:p>
            <a:endParaRPr/>
          </a:p>
        </p:txBody>
      </p:sp>
      <p:sp>
        <p:nvSpPr>
          <p:cNvPr id="60" name="object 60"/>
          <p:cNvSpPr/>
          <p:nvPr/>
        </p:nvSpPr>
        <p:spPr>
          <a:xfrm>
            <a:off x="3910583" y="4431792"/>
            <a:ext cx="6269736" cy="408431"/>
          </a:xfrm>
          <a:prstGeom prst="rect">
            <a:avLst/>
          </a:prstGeom>
          <a:blipFill>
            <a:blip r:embed="rId22" cstate="print"/>
            <a:stretch>
              <a:fillRect/>
            </a:stretch>
          </a:blipFill>
        </p:spPr>
        <p:txBody>
          <a:bodyPr wrap="square" lIns="0" tIns="0" rIns="0" bIns="0" rtlCol="0"/>
          <a:lstStyle/>
          <a:p>
            <a:endParaRPr/>
          </a:p>
        </p:txBody>
      </p:sp>
      <p:sp>
        <p:nvSpPr>
          <p:cNvPr id="61" name="object 61"/>
          <p:cNvSpPr/>
          <p:nvPr/>
        </p:nvSpPr>
        <p:spPr>
          <a:xfrm>
            <a:off x="3910583" y="4645153"/>
            <a:ext cx="1892808" cy="408431"/>
          </a:xfrm>
          <a:prstGeom prst="rect">
            <a:avLst/>
          </a:prstGeom>
          <a:blipFill>
            <a:blip r:embed="rId23" cstate="print"/>
            <a:stretch>
              <a:fillRect/>
            </a:stretch>
          </a:blipFill>
        </p:spPr>
        <p:txBody>
          <a:bodyPr wrap="square" lIns="0" tIns="0" rIns="0" bIns="0" rtlCol="0"/>
          <a:lstStyle/>
          <a:p>
            <a:endParaRPr/>
          </a:p>
        </p:txBody>
      </p:sp>
      <p:sp>
        <p:nvSpPr>
          <p:cNvPr id="62" name="object 62"/>
          <p:cNvSpPr/>
          <p:nvPr/>
        </p:nvSpPr>
        <p:spPr>
          <a:xfrm>
            <a:off x="5553456" y="4645153"/>
            <a:ext cx="295655" cy="408431"/>
          </a:xfrm>
          <a:prstGeom prst="rect">
            <a:avLst/>
          </a:prstGeom>
          <a:blipFill>
            <a:blip r:embed="rId9" cstate="print"/>
            <a:stretch>
              <a:fillRect/>
            </a:stretch>
          </a:blipFill>
        </p:spPr>
        <p:txBody>
          <a:bodyPr wrap="square" lIns="0" tIns="0" rIns="0" bIns="0" rtlCol="0"/>
          <a:lstStyle/>
          <a:p>
            <a:endParaRPr/>
          </a:p>
        </p:txBody>
      </p:sp>
      <p:sp>
        <p:nvSpPr>
          <p:cNvPr id="64" name="object 64"/>
          <p:cNvSpPr/>
          <p:nvPr/>
        </p:nvSpPr>
        <p:spPr>
          <a:xfrm>
            <a:off x="1746504" y="4910329"/>
            <a:ext cx="1712976" cy="682751"/>
          </a:xfrm>
          <a:prstGeom prst="rect">
            <a:avLst/>
          </a:prstGeom>
          <a:blipFill>
            <a:blip r:embed="rId24" cstate="print"/>
            <a:stretch>
              <a:fillRect/>
            </a:stretch>
          </a:blipFill>
        </p:spPr>
        <p:txBody>
          <a:bodyPr wrap="square" lIns="0" tIns="0" rIns="0" bIns="0" rtlCol="0"/>
          <a:lstStyle/>
          <a:p>
            <a:endParaRPr/>
          </a:p>
        </p:txBody>
      </p:sp>
      <p:sp>
        <p:nvSpPr>
          <p:cNvPr id="65" name="object 65"/>
          <p:cNvSpPr/>
          <p:nvPr/>
        </p:nvSpPr>
        <p:spPr>
          <a:xfrm>
            <a:off x="3051048" y="4910329"/>
            <a:ext cx="484631" cy="682751"/>
          </a:xfrm>
          <a:prstGeom prst="rect">
            <a:avLst/>
          </a:prstGeom>
          <a:blipFill>
            <a:blip r:embed="rId7" cstate="print"/>
            <a:stretch>
              <a:fillRect/>
            </a:stretch>
          </a:blipFill>
        </p:spPr>
        <p:txBody>
          <a:bodyPr wrap="square" lIns="0" tIns="0" rIns="0" bIns="0" rtlCol="0"/>
          <a:lstStyle/>
          <a:p>
            <a:endParaRPr/>
          </a:p>
        </p:txBody>
      </p:sp>
      <p:sp>
        <p:nvSpPr>
          <p:cNvPr id="67" name="object 67"/>
          <p:cNvSpPr/>
          <p:nvPr/>
        </p:nvSpPr>
        <p:spPr>
          <a:xfrm>
            <a:off x="3910583" y="4949952"/>
            <a:ext cx="3889248" cy="408432"/>
          </a:xfrm>
          <a:prstGeom prst="rect">
            <a:avLst/>
          </a:prstGeom>
          <a:blipFill>
            <a:blip r:embed="rId25" cstate="print"/>
            <a:stretch>
              <a:fillRect/>
            </a:stretch>
          </a:blipFill>
        </p:spPr>
        <p:txBody>
          <a:bodyPr wrap="square" lIns="0" tIns="0" rIns="0" bIns="0" rtlCol="0"/>
          <a:lstStyle/>
          <a:p>
            <a:endParaRPr/>
          </a:p>
        </p:txBody>
      </p:sp>
      <p:sp>
        <p:nvSpPr>
          <p:cNvPr id="68" name="object 68"/>
          <p:cNvSpPr/>
          <p:nvPr/>
        </p:nvSpPr>
        <p:spPr>
          <a:xfrm>
            <a:off x="7549897" y="4949952"/>
            <a:ext cx="295655" cy="408432"/>
          </a:xfrm>
          <a:prstGeom prst="rect">
            <a:avLst/>
          </a:prstGeom>
          <a:blipFill>
            <a:blip r:embed="rId9" cstate="print"/>
            <a:stretch>
              <a:fillRect/>
            </a:stretch>
          </a:blipFill>
        </p:spPr>
        <p:txBody>
          <a:bodyPr wrap="square" lIns="0" tIns="0" rIns="0" bIns="0" rtlCol="0"/>
          <a:lstStyle/>
          <a:p>
            <a:endParaRPr/>
          </a:p>
        </p:txBody>
      </p:sp>
      <p:sp>
        <p:nvSpPr>
          <p:cNvPr id="70" name="object 70"/>
          <p:cNvSpPr/>
          <p:nvPr/>
        </p:nvSpPr>
        <p:spPr>
          <a:xfrm>
            <a:off x="1746504" y="5367528"/>
            <a:ext cx="1191768" cy="682752"/>
          </a:xfrm>
          <a:prstGeom prst="rect">
            <a:avLst/>
          </a:prstGeom>
          <a:blipFill>
            <a:blip r:embed="rId26" cstate="print"/>
            <a:stretch>
              <a:fillRect/>
            </a:stretch>
          </a:blipFill>
        </p:spPr>
        <p:txBody>
          <a:bodyPr wrap="square" lIns="0" tIns="0" rIns="0" bIns="0" rtlCol="0"/>
          <a:lstStyle/>
          <a:p>
            <a:endParaRPr/>
          </a:p>
        </p:txBody>
      </p:sp>
      <p:sp>
        <p:nvSpPr>
          <p:cNvPr id="71" name="object 71"/>
          <p:cNvSpPr/>
          <p:nvPr/>
        </p:nvSpPr>
        <p:spPr>
          <a:xfrm>
            <a:off x="2529840" y="5367528"/>
            <a:ext cx="484631" cy="682752"/>
          </a:xfrm>
          <a:prstGeom prst="rect">
            <a:avLst/>
          </a:prstGeom>
          <a:blipFill>
            <a:blip r:embed="rId7" cstate="print"/>
            <a:stretch>
              <a:fillRect/>
            </a:stretch>
          </a:blipFill>
        </p:spPr>
        <p:txBody>
          <a:bodyPr wrap="square" lIns="0" tIns="0" rIns="0" bIns="0" rtlCol="0"/>
          <a:lstStyle/>
          <a:p>
            <a:endParaRPr/>
          </a:p>
        </p:txBody>
      </p:sp>
      <p:sp>
        <p:nvSpPr>
          <p:cNvPr id="73" name="object 73"/>
          <p:cNvSpPr/>
          <p:nvPr/>
        </p:nvSpPr>
        <p:spPr>
          <a:xfrm>
            <a:off x="3910584" y="5407153"/>
            <a:ext cx="3047999" cy="408431"/>
          </a:xfrm>
          <a:prstGeom prst="rect">
            <a:avLst/>
          </a:prstGeom>
          <a:blipFill>
            <a:blip r:embed="rId27" cstate="print"/>
            <a:stretch>
              <a:fillRect/>
            </a:stretch>
          </a:blipFill>
        </p:spPr>
        <p:txBody>
          <a:bodyPr wrap="square" lIns="0" tIns="0" rIns="0" bIns="0" rtlCol="0"/>
          <a:lstStyle/>
          <a:p>
            <a:endParaRPr/>
          </a:p>
        </p:txBody>
      </p:sp>
      <p:sp>
        <p:nvSpPr>
          <p:cNvPr id="74" name="object 74"/>
          <p:cNvSpPr/>
          <p:nvPr/>
        </p:nvSpPr>
        <p:spPr>
          <a:xfrm>
            <a:off x="6708647" y="5407153"/>
            <a:ext cx="304800" cy="408431"/>
          </a:xfrm>
          <a:prstGeom prst="rect">
            <a:avLst/>
          </a:prstGeom>
          <a:blipFill>
            <a:blip r:embed="rId28" cstate="print"/>
            <a:stretch>
              <a:fillRect/>
            </a:stretch>
          </a:blipFill>
        </p:spPr>
        <p:txBody>
          <a:bodyPr wrap="square" lIns="0" tIns="0" rIns="0" bIns="0" rtlCol="0"/>
          <a:lstStyle/>
          <a:p>
            <a:endParaRPr/>
          </a:p>
        </p:txBody>
      </p:sp>
      <p:sp>
        <p:nvSpPr>
          <p:cNvPr id="75" name="object 75"/>
          <p:cNvSpPr/>
          <p:nvPr/>
        </p:nvSpPr>
        <p:spPr>
          <a:xfrm>
            <a:off x="6763512" y="5407153"/>
            <a:ext cx="1078991" cy="408431"/>
          </a:xfrm>
          <a:prstGeom prst="rect">
            <a:avLst/>
          </a:prstGeom>
          <a:blipFill>
            <a:blip r:embed="rId29" cstate="print"/>
            <a:stretch>
              <a:fillRect/>
            </a:stretch>
          </a:blipFill>
        </p:spPr>
        <p:txBody>
          <a:bodyPr wrap="square" lIns="0" tIns="0" rIns="0" bIns="0" rtlCol="0"/>
          <a:lstStyle/>
          <a:p>
            <a:endParaRPr/>
          </a:p>
        </p:txBody>
      </p:sp>
      <p:sp>
        <p:nvSpPr>
          <p:cNvPr id="76" name="object 76"/>
          <p:cNvSpPr/>
          <p:nvPr/>
        </p:nvSpPr>
        <p:spPr>
          <a:xfrm>
            <a:off x="7592567" y="5407153"/>
            <a:ext cx="295656" cy="408431"/>
          </a:xfrm>
          <a:prstGeom prst="rect">
            <a:avLst/>
          </a:prstGeom>
          <a:blipFill>
            <a:blip r:embed="rId9" cstate="print"/>
            <a:stretch>
              <a:fillRect/>
            </a:stretch>
          </a:blipFill>
        </p:spPr>
        <p:txBody>
          <a:bodyPr wrap="square" lIns="0" tIns="0" rIns="0" bIns="0" rtlCol="0"/>
          <a:lstStyle/>
          <a:p>
            <a:endParaRPr/>
          </a:p>
        </p:txBody>
      </p:sp>
      <p:sp>
        <p:nvSpPr>
          <p:cNvPr id="81" name="Title 80"/>
          <p:cNvSpPr>
            <a:spLocks noGrp="1"/>
          </p:cNvSpPr>
          <p:nvPr>
            <p:ph type="title"/>
          </p:nvPr>
        </p:nvSpPr>
        <p:spPr/>
        <p:txBody>
          <a:bodyPr/>
          <a:lstStyle/>
          <a:p>
            <a:endParaRPr lang="tr-T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153656" y="332231"/>
            <a:ext cx="871727" cy="123444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4606059" y="20630"/>
            <a:ext cx="2834640" cy="695325"/>
          </a:xfrm>
          <a:prstGeom prst="rect">
            <a:avLst/>
          </a:prstGeom>
        </p:spPr>
        <p:txBody>
          <a:bodyPr vert="horz" wrap="square" lIns="0" tIns="12065" rIns="0" bIns="0" rtlCol="0">
            <a:spAutoFit/>
          </a:bodyPr>
          <a:lstStyle/>
          <a:p>
            <a:pPr marL="12700">
              <a:spcBef>
                <a:spcPts val="95"/>
              </a:spcBef>
            </a:pPr>
            <a:r>
              <a:rPr sz="4400" spc="-135" dirty="0"/>
              <a:t>Yapay</a:t>
            </a:r>
            <a:r>
              <a:rPr sz="4400" spc="-65" dirty="0"/>
              <a:t> </a:t>
            </a:r>
            <a:r>
              <a:rPr sz="4400" spc="-30" dirty="0"/>
              <a:t>Zeka</a:t>
            </a:r>
            <a:endParaRPr sz="4400" dirty="0"/>
          </a:p>
        </p:txBody>
      </p:sp>
      <p:sp>
        <p:nvSpPr>
          <p:cNvPr id="5" name="object 5"/>
          <p:cNvSpPr/>
          <p:nvPr/>
        </p:nvSpPr>
        <p:spPr>
          <a:xfrm>
            <a:off x="1819656" y="1514855"/>
            <a:ext cx="637032" cy="902208"/>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3782567" y="2100072"/>
            <a:ext cx="640080" cy="902208"/>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4383024" y="2100072"/>
            <a:ext cx="637031" cy="902208"/>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1819656" y="2685288"/>
            <a:ext cx="637032" cy="902208"/>
          </a:xfrm>
          <a:prstGeom prst="rect">
            <a:avLst/>
          </a:prstGeom>
          <a:blipFill>
            <a:blip r:embed="rId3" cstate="print"/>
            <a:stretch>
              <a:fillRect/>
            </a:stretch>
          </a:blipFill>
        </p:spPr>
        <p:txBody>
          <a:bodyPr wrap="square" lIns="0" tIns="0" rIns="0" bIns="0" rtlCol="0"/>
          <a:lstStyle/>
          <a:p>
            <a:endParaRPr/>
          </a:p>
        </p:txBody>
      </p:sp>
      <p:sp>
        <p:nvSpPr>
          <p:cNvPr id="13" name="object 13"/>
          <p:cNvSpPr/>
          <p:nvPr/>
        </p:nvSpPr>
        <p:spPr>
          <a:xfrm>
            <a:off x="1920240" y="2685288"/>
            <a:ext cx="637032" cy="902208"/>
          </a:xfrm>
          <a:prstGeom prst="rect">
            <a:avLst/>
          </a:prstGeom>
          <a:blipFill>
            <a:blip r:embed="rId3" cstate="print"/>
            <a:stretch>
              <a:fillRect/>
            </a:stretch>
          </a:blipFill>
        </p:spPr>
        <p:txBody>
          <a:bodyPr wrap="square" lIns="0" tIns="0" rIns="0" bIns="0" rtlCol="0"/>
          <a:lstStyle/>
          <a:p>
            <a:endParaRPr/>
          </a:p>
        </p:txBody>
      </p:sp>
      <p:sp>
        <p:nvSpPr>
          <p:cNvPr id="15" name="object 15"/>
          <p:cNvSpPr/>
          <p:nvPr/>
        </p:nvSpPr>
        <p:spPr>
          <a:xfrm>
            <a:off x="2996183" y="3270503"/>
            <a:ext cx="643128" cy="902208"/>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4419600" y="3270503"/>
            <a:ext cx="646176" cy="902208"/>
          </a:xfrm>
          <a:prstGeom prst="rect">
            <a:avLst/>
          </a:prstGeom>
          <a:blipFill>
            <a:blip r:embed="rId4" cstate="print"/>
            <a:stretch>
              <a:fillRect/>
            </a:stretch>
          </a:blipFill>
        </p:spPr>
        <p:txBody>
          <a:bodyPr wrap="square" lIns="0" tIns="0" rIns="0" bIns="0" rtlCol="0"/>
          <a:lstStyle/>
          <a:p>
            <a:endParaRPr/>
          </a:p>
        </p:txBody>
      </p:sp>
      <p:sp>
        <p:nvSpPr>
          <p:cNvPr id="19" name="object 19"/>
          <p:cNvSpPr/>
          <p:nvPr/>
        </p:nvSpPr>
        <p:spPr>
          <a:xfrm>
            <a:off x="6565391" y="3270503"/>
            <a:ext cx="646176" cy="902208"/>
          </a:xfrm>
          <a:prstGeom prst="rect">
            <a:avLst/>
          </a:prstGeom>
          <a:blipFill>
            <a:blip r:embed="rId4" cstate="print"/>
            <a:stretch>
              <a:fillRect/>
            </a:stretch>
          </a:blipFill>
        </p:spPr>
        <p:txBody>
          <a:bodyPr wrap="square" lIns="0" tIns="0" rIns="0" bIns="0" rtlCol="0"/>
          <a:lstStyle/>
          <a:p>
            <a:endParaRPr/>
          </a:p>
        </p:txBody>
      </p:sp>
      <p:sp>
        <p:nvSpPr>
          <p:cNvPr id="21" name="object 21"/>
          <p:cNvSpPr/>
          <p:nvPr/>
        </p:nvSpPr>
        <p:spPr>
          <a:xfrm>
            <a:off x="7799833" y="3270503"/>
            <a:ext cx="624839" cy="902208"/>
          </a:xfrm>
          <a:prstGeom prst="rect">
            <a:avLst/>
          </a:prstGeom>
          <a:blipFill>
            <a:blip r:embed="rId5" cstate="print"/>
            <a:stretch>
              <a:fillRect/>
            </a:stretch>
          </a:blipFill>
        </p:spPr>
        <p:txBody>
          <a:bodyPr wrap="square" lIns="0" tIns="0" rIns="0" bIns="0" rtlCol="0"/>
          <a:lstStyle/>
          <a:p>
            <a:endParaRPr/>
          </a:p>
        </p:txBody>
      </p:sp>
      <p:sp>
        <p:nvSpPr>
          <p:cNvPr id="22" name="object 22"/>
          <p:cNvSpPr/>
          <p:nvPr/>
        </p:nvSpPr>
        <p:spPr>
          <a:xfrm>
            <a:off x="7888224" y="3270503"/>
            <a:ext cx="637031" cy="902208"/>
          </a:xfrm>
          <a:prstGeom prst="rect">
            <a:avLst/>
          </a:prstGeom>
          <a:blipFill>
            <a:blip r:embed="rId3" cstate="print"/>
            <a:stretch>
              <a:fillRect/>
            </a:stretch>
          </a:blipFill>
        </p:spPr>
        <p:txBody>
          <a:bodyPr wrap="square" lIns="0" tIns="0" rIns="0" bIns="0" rtlCol="0"/>
          <a:lstStyle/>
          <a:p>
            <a:endParaRPr/>
          </a:p>
        </p:txBody>
      </p:sp>
      <p:sp>
        <p:nvSpPr>
          <p:cNvPr id="23" name="object 23"/>
          <p:cNvSpPr/>
          <p:nvPr/>
        </p:nvSpPr>
        <p:spPr>
          <a:xfrm>
            <a:off x="2164080" y="3855720"/>
            <a:ext cx="637032" cy="902208"/>
          </a:xfrm>
          <a:prstGeom prst="rect">
            <a:avLst/>
          </a:prstGeom>
          <a:blipFill>
            <a:blip r:embed="rId3" cstate="print"/>
            <a:stretch>
              <a:fillRect/>
            </a:stretch>
          </a:blipFill>
        </p:spPr>
        <p:txBody>
          <a:bodyPr wrap="square" lIns="0" tIns="0" rIns="0" bIns="0" rtlCol="0"/>
          <a:lstStyle/>
          <a:p>
            <a:endParaRPr/>
          </a:p>
        </p:txBody>
      </p:sp>
      <p:sp>
        <p:nvSpPr>
          <p:cNvPr id="25" name="object 25"/>
          <p:cNvSpPr/>
          <p:nvPr/>
        </p:nvSpPr>
        <p:spPr>
          <a:xfrm>
            <a:off x="8738617" y="4440936"/>
            <a:ext cx="637031" cy="902207"/>
          </a:xfrm>
          <a:prstGeom prst="rect">
            <a:avLst/>
          </a:prstGeom>
          <a:blipFill>
            <a:blip r:embed="rId3" cstate="print"/>
            <a:stretch>
              <a:fillRect/>
            </a:stretch>
          </a:blipFill>
        </p:spPr>
        <p:txBody>
          <a:bodyPr wrap="square" lIns="0" tIns="0" rIns="0" bIns="0" rtlCol="0"/>
          <a:lstStyle/>
          <a:p>
            <a:endParaRPr/>
          </a:p>
        </p:txBody>
      </p:sp>
      <p:sp>
        <p:nvSpPr>
          <p:cNvPr id="26" name="object 26"/>
          <p:cNvSpPr txBox="1"/>
          <p:nvPr/>
        </p:nvSpPr>
        <p:spPr>
          <a:xfrm>
            <a:off x="1584071" y="1834895"/>
            <a:ext cx="6941184" cy="2868349"/>
          </a:xfrm>
          <a:prstGeom prst="rect">
            <a:avLst/>
          </a:prstGeom>
        </p:spPr>
        <p:txBody>
          <a:bodyPr vert="horz" wrap="square" lIns="0" tIns="12065" rIns="0" bIns="0" rtlCol="0">
            <a:spAutoFit/>
          </a:bodyPr>
          <a:lstStyle/>
          <a:p>
            <a:pPr marL="12700">
              <a:spcBef>
                <a:spcPts val="95"/>
              </a:spcBef>
            </a:pPr>
            <a:r>
              <a:rPr sz="3200" b="1" spc="-100" dirty="0">
                <a:latin typeface="Times New Roman"/>
                <a:cs typeface="Times New Roman"/>
              </a:rPr>
              <a:t>Yapay </a:t>
            </a:r>
            <a:r>
              <a:rPr sz="3200" b="1" spc="-10" dirty="0">
                <a:latin typeface="Times New Roman"/>
                <a:cs typeface="Times New Roman"/>
              </a:rPr>
              <a:t>zeka</a:t>
            </a:r>
            <a:r>
              <a:rPr sz="3200" b="1" spc="160" dirty="0">
                <a:latin typeface="Times New Roman"/>
                <a:cs typeface="Times New Roman"/>
              </a:rPr>
              <a:t> </a:t>
            </a:r>
            <a:r>
              <a:rPr sz="3200" spc="-114" dirty="0">
                <a:latin typeface="Times New Roman"/>
                <a:cs typeface="Times New Roman"/>
              </a:rPr>
              <a:t>ise,</a:t>
            </a:r>
            <a:endParaRPr sz="3200" dirty="0">
              <a:latin typeface="Times New Roman"/>
              <a:cs typeface="Times New Roman"/>
            </a:endParaRPr>
          </a:p>
          <a:p>
            <a:pPr marL="12700" marR="5080">
              <a:lnSpc>
                <a:spcPct val="240099"/>
              </a:lnSpc>
            </a:pPr>
            <a:r>
              <a:rPr sz="3200" spc="-75" dirty="0">
                <a:latin typeface="Times New Roman"/>
                <a:cs typeface="Times New Roman"/>
              </a:rPr>
              <a:t>organik </a:t>
            </a:r>
            <a:r>
              <a:rPr sz="3200" spc="-100" dirty="0">
                <a:latin typeface="Times New Roman"/>
                <a:cs typeface="Times New Roman"/>
              </a:rPr>
              <a:t>olmayan </a:t>
            </a:r>
            <a:r>
              <a:rPr sz="3200" spc="-85" dirty="0">
                <a:latin typeface="Times New Roman"/>
                <a:cs typeface="Times New Roman"/>
              </a:rPr>
              <a:t>sistemlerdeki zekadır.  </a:t>
            </a:r>
            <a:r>
              <a:rPr sz="3200" spc="-45" dirty="0">
                <a:latin typeface="Times New Roman"/>
                <a:cs typeface="Times New Roman"/>
              </a:rPr>
              <a:t>Genelde </a:t>
            </a:r>
            <a:r>
              <a:rPr sz="3200" spc="-125" dirty="0">
                <a:latin typeface="Times New Roman"/>
                <a:cs typeface="Times New Roman"/>
              </a:rPr>
              <a:t>bilgisayarlar </a:t>
            </a:r>
            <a:r>
              <a:rPr sz="3200" spc="-114" dirty="0">
                <a:latin typeface="Times New Roman"/>
                <a:cs typeface="Times New Roman"/>
              </a:rPr>
              <a:t>yardımı </a:t>
            </a:r>
            <a:r>
              <a:rPr sz="3200" spc="-145" dirty="0">
                <a:latin typeface="Times New Roman"/>
                <a:cs typeface="Times New Roman"/>
              </a:rPr>
              <a:t>ile</a:t>
            </a:r>
            <a:r>
              <a:rPr sz="3200" spc="-155" dirty="0">
                <a:latin typeface="Times New Roman"/>
                <a:cs typeface="Times New Roman"/>
              </a:rPr>
              <a:t> </a:t>
            </a:r>
            <a:r>
              <a:rPr sz="3200" spc="-55" dirty="0">
                <a:latin typeface="Times New Roman"/>
                <a:cs typeface="Times New Roman"/>
              </a:rPr>
              <a:t>oluşturulur.</a:t>
            </a:r>
            <a:endParaRPr sz="3200" dirty="0">
              <a:latin typeface="Times New Roman"/>
              <a:cs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153656" y="332231"/>
            <a:ext cx="871727" cy="123444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4631435" y="-33910"/>
            <a:ext cx="2834640" cy="695325"/>
          </a:xfrm>
          <a:prstGeom prst="rect">
            <a:avLst/>
          </a:prstGeom>
        </p:spPr>
        <p:txBody>
          <a:bodyPr vert="horz" wrap="square" lIns="0" tIns="12065" rIns="0" bIns="0" rtlCol="0">
            <a:spAutoFit/>
          </a:bodyPr>
          <a:lstStyle/>
          <a:p>
            <a:pPr marL="12700">
              <a:spcBef>
                <a:spcPts val="95"/>
              </a:spcBef>
            </a:pPr>
            <a:r>
              <a:rPr sz="4400" spc="-135" dirty="0"/>
              <a:t>Yapay</a:t>
            </a:r>
            <a:r>
              <a:rPr sz="4400" spc="-65" dirty="0"/>
              <a:t> </a:t>
            </a:r>
            <a:r>
              <a:rPr sz="4400" spc="-30" dirty="0"/>
              <a:t>Zeka</a:t>
            </a:r>
            <a:endParaRPr sz="4400" dirty="0"/>
          </a:p>
        </p:txBody>
      </p:sp>
      <p:sp>
        <p:nvSpPr>
          <p:cNvPr id="5" name="object 5"/>
          <p:cNvSpPr/>
          <p:nvPr/>
        </p:nvSpPr>
        <p:spPr>
          <a:xfrm>
            <a:off x="1905001" y="1676401"/>
            <a:ext cx="579119" cy="603503"/>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2164080" y="1514855"/>
            <a:ext cx="7196328" cy="902208"/>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2164080" y="2002535"/>
            <a:ext cx="8223504" cy="902208"/>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2164080" y="2490216"/>
            <a:ext cx="3023616" cy="902208"/>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4651249" y="2490216"/>
            <a:ext cx="637031" cy="902208"/>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2164080" y="3075432"/>
            <a:ext cx="637032" cy="902208"/>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1819656" y="3660648"/>
            <a:ext cx="5794248" cy="902207"/>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7077456" y="3660648"/>
            <a:ext cx="637031" cy="902207"/>
          </a:xfrm>
          <a:prstGeom prst="rect">
            <a:avLst/>
          </a:prstGeom>
          <a:blipFill>
            <a:blip r:embed="rId7" cstate="print"/>
            <a:stretch>
              <a:fillRect/>
            </a:stretch>
          </a:blipFill>
        </p:spPr>
        <p:txBody>
          <a:bodyPr wrap="square" lIns="0" tIns="0" rIns="0" bIns="0" rtlCol="0"/>
          <a:lstStyle/>
          <a:p>
            <a:endParaRPr/>
          </a:p>
        </p:txBody>
      </p:sp>
      <p:sp>
        <p:nvSpPr>
          <p:cNvPr id="13" name="object 13"/>
          <p:cNvSpPr/>
          <p:nvPr/>
        </p:nvSpPr>
        <p:spPr>
          <a:xfrm>
            <a:off x="1965959" y="4358640"/>
            <a:ext cx="371856" cy="384048"/>
          </a:xfrm>
          <a:prstGeom prst="rect">
            <a:avLst/>
          </a:prstGeom>
          <a:blipFill>
            <a:blip r:embed="rId9" cstate="print"/>
            <a:stretch>
              <a:fillRect/>
            </a:stretch>
          </a:blipFill>
        </p:spPr>
        <p:txBody>
          <a:bodyPr wrap="square" lIns="0" tIns="0" rIns="0" bIns="0" rtlCol="0"/>
          <a:lstStyle/>
          <a:p>
            <a:endParaRPr/>
          </a:p>
        </p:txBody>
      </p:sp>
      <p:sp>
        <p:nvSpPr>
          <p:cNvPr id="14" name="object 14"/>
          <p:cNvSpPr/>
          <p:nvPr/>
        </p:nvSpPr>
        <p:spPr>
          <a:xfrm>
            <a:off x="2255519" y="4255009"/>
            <a:ext cx="4733544" cy="576071"/>
          </a:xfrm>
          <a:prstGeom prst="rect">
            <a:avLst/>
          </a:prstGeom>
          <a:blipFill>
            <a:blip r:embed="rId10" cstate="print"/>
            <a:stretch>
              <a:fillRect/>
            </a:stretch>
          </a:blipFill>
        </p:spPr>
        <p:txBody>
          <a:bodyPr wrap="square" lIns="0" tIns="0" rIns="0" bIns="0" rtlCol="0"/>
          <a:lstStyle/>
          <a:p>
            <a:endParaRPr/>
          </a:p>
        </p:txBody>
      </p:sp>
      <p:sp>
        <p:nvSpPr>
          <p:cNvPr id="15" name="object 15"/>
          <p:cNvSpPr/>
          <p:nvPr/>
        </p:nvSpPr>
        <p:spPr>
          <a:xfrm>
            <a:off x="6641592" y="4255009"/>
            <a:ext cx="411479" cy="576071"/>
          </a:xfrm>
          <a:prstGeom prst="rect">
            <a:avLst/>
          </a:prstGeom>
          <a:blipFill>
            <a:blip r:embed="rId11" cstate="print"/>
            <a:stretch>
              <a:fillRect/>
            </a:stretch>
          </a:blipFill>
        </p:spPr>
        <p:txBody>
          <a:bodyPr wrap="square" lIns="0" tIns="0" rIns="0" bIns="0" rtlCol="0"/>
          <a:lstStyle/>
          <a:p>
            <a:endParaRPr/>
          </a:p>
        </p:txBody>
      </p:sp>
      <p:sp>
        <p:nvSpPr>
          <p:cNvPr id="16" name="object 16"/>
          <p:cNvSpPr/>
          <p:nvPr/>
        </p:nvSpPr>
        <p:spPr>
          <a:xfrm>
            <a:off x="1965959" y="4724400"/>
            <a:ext cx="371856" cy="384048"/>
          </a:xfrm>
          <a:prstGeom prst="rect">
            <a:avLst/>
          </a:prstGeom>
          <a:blipFill>
            <a:blip r:embed="rId9" cstate="print"/>
            <a:stretch>
              <a:fillRect/>
            </a:stretch>
          </a:blipFill>
        </p:spPr>
        <p:txBody>
          <a:bodyPr wrap="square" lIns="0" tIns="0" rIns="0" bIns="0" rtlCol="0"/>
          <a:lstStyle/>
          <a:p>
            <a:endParaRPr/>
          </a:p>
        </p:txBody>
      </p:sp>
      <p:sp>
        <p:nvSpPr>
          <p:cNvPr id="17" name="object 17"/>
          <p:cNvSpPr/>
          <p:nvPr/>
        </p:nvSpPr>
        <p:spPr>
          <a:xfrm>
            <a:off x="2255519" y="4620767"/>
            <a:ext cx="2517648" cy="576072"/>
          </a:xfrm>
          <a:prstGeom prst="rect">
            <a:avLst/>
          </a:prstGeom>
          <a:blipFill>
            <a:blip r:embed="rId12" cstate="print"/>
            <a:stretch>
              <a:fillRect/>
            </a:stretch>
          </a:blipFill>
        </p:spPr>
        <p:txBody>
          <a:bodyPr wrap="square" lIns="0" tIns="0" rIns="0" bIns="0" rtlCol="0"/>
          <a:lstStyle/>
          <a:p>
            <a:endParaRPr/>
          </a:p>
        </p:txBody>
      </p:sp>
      <p:sp>
        <p:nvSpPr>
          <p:cNvPr id="18" name="object 18"/>
          <p:cNvSpPr/>
          <p:nvPr/>
        </p:nvSpPr>
        <p:spPr>
          <a:xfrm>
            <a:off x="4425695" y="4620767"/>
            <a:ext cx="411480" cy="576072"/>
          </a:xfrm>
          <a:prstGeom prst="rect">
            <a:avLst/>
          </a:prstGeom>
          <a:blipFill>
            <a:blip r:embed="rId11" cstate="print"/>
            <a:stretch>
              <a:fillRect/>
            </a:stretch>
          </a:blipFill>
        </p:spPr>
        <p:txBody>
          <a:bodyPr wrap="square" lIns="0" tIns="0" rIns="0" bIns="0" rtlCol="0"/>
          <a:lstStyle/>
          <a:p>
            <a:endParaRPr/>
          </a:p>
        </p:txBody>
      </p:sp>
      <p:sp>
        <p:nvSpPr>
          <p:cNvPr id="19" name="object 19"/>
          <p:cNvSpPr/>
          <p:nvPr/>
        </p:nvSpPr>
        <p:spPr>
          <a:xfrm>
            <a:off x="1965959" y="5090160"/>
            <a:ext cx="371856" cy="384047"/>
          </a:xfrm>
          <a:prstGeom prst="rect">
            <a:avLst/>
          </a:prstGeom>
          <a:blipFill>
            <a:blip r:embed="rId9" cstate="print"/>
            <a:stretch>
              <a:fillRect/>
            </a:stretch>
          </a:blipFill>
        </p:spPr>
        <p:txBody>
          <a:bodyPr wrap="square" lIns="0" tIns="0" rIns="0" bIns="0" rtlCol="0"/>
          <a:lstStyle/>
          <a:p>
            <a:endParaRPr/>
          </a:p>
        </p:txBody>
      </p:sp>
      <p:sp>
        <p:nvSpPr>
          <p:cNvPr id="20" name="object 20"/>
          <p:cNvSpPr/>
          <p:nvPr/>
        </p:nvSpPr>
        <p:spPr>
          <a:xfrm>
            <a:off x="2255519" y="4986528"/>
            <a:ext cx="2362200" cy="576072"/>
          </a:xfrm>
          <a:prstGeom prst="rect">
            <a:avLst/>
          </a:prstGeom>
          <a:blipFill>
            <a:blip r:embed="rId13" cstate="print"/>
            <a:stretch>
              <a:fillRect/>
            </a:stretch>
          </a:blipFill>
        </p:spPr>
        <p:txBody>
          <a:bodyPr wrap="square" lIns="0" tIns="0" rIns="0" bIns="0" rtlCol="0"/>
          <a:lstStyle/>
          <a:p>
            <a:endParaRPr/>
          </a:p>
        </p:txBody>
      </p:sp>
      <p:sp>
        <p:nvSpPr>
          <p:cNvPr id="21" name="object 21"/>
          <p:cNvSpPr/>
          <p:nvPr/>
        </p:nvSpPr>
        <p:spPr>
          <a:xfrm>
            <a:off x="4270248" y="4986528"/>
            <a:ext cx="411480" cy="576072"/>
          </a:xfrm>
          <a:prstGeom prst="rect">
            <a:avLst/>
          </a:prstGeom>
          <a:blipFill>
            <a:blip r:embed="rId11" cstate="print"/>
            <a:stretch>
              <a:fillRect/>
            </a:stretch>
          </a:blipFill>
        </p:spPr>
        <p:txBody>
          <a:bodyPr wrap="square" lIns="0" tIns="0" rIns="0" bIns="0" rtlCol="0"/>
          <a:lstStyle/>
          <a:p>
            <a:endParaRPr/>
          </a:p>
        </p:txBody>
      </p:sp>
      <p:sp>
        <p:nvSpPr>
          <p:cNvPr id="22" name="object 22"/>
          <p:cNvSpPr/>
          <p:nvPr/>
        </p:nvSpPr>
        <p:spPr>
          <a:xfrm>
            <a:off x="1819656" y="5343145"/>
            <a:ext cx="637032" cy="902207"/>
          </a:xfrm>
          <a:prstGeom prst="rect">
            <a:avLst/>
          </a:prstGeom>
          <a:blipFill>
            <a:blip r:embed="rId7" cstate="print"/>
            <a:stretch>
              <a:fillRect/>
            </a:stretch>
          </a:blipFill>
        </p:spPr>
        <p:txBody>
          <a:bodyPr wrap="square" lIns="0" tIns="0" rIns="0" bIns="0" rtlCol="0"/>
          <a:lstStyle/>
          <a:p>
            <a:endParaRPr/>
          </a:p>
        </p:txBody>
      </p:sp>
      <p:sp>
        <p:nvSpPr>
          <p:cNvPr id="23" name="object 23"/>
          <p:cNvSpPr/>
          <p:nvPr/>
        </p:nvSpPr>
        <p:spPr>
          <a:xfrm>
            <a:off x="2164080" y="5928358"/>
            <a:ext cx="637032" cy="902208"/>
          </a:xfrm>
          <a:prstGeom prst="rect">
            <a:avLst/>
          </a:prstGeom>
          <a:blipFill>
            <a:blip r:embed="rId7" cstate="print"/>
            <a:stretch>
              <a:fillRect/>
            </a:stretch>
          </a:blipFill>
        </p:spPr>
        <p:txBody>
          <a:bodyPr wrap="square" lIns="0" tIns="0" rIns="0" bIns="0" rtlCol="0"/>
          <a:lstStyle/>
          <a:p>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79775" y="1"/>
            <a:ext cx="6790944" cy="89001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444496" y="377952"/>
            <a:ext cx="7461504" cy="112166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4940808" y="987552"/>
            <a:ext cx="2346960" cy="1121664"/>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6623304" y="987552"/>
            <a:ext cx="792479" cy="1121664"/>
          </a:xfrm>
          <a:prstGeom prst="rect">
            <a:avLst/>
          </a:prstGeom>
          <a:blipFill>
            <a:blip r:embed="rId5" cstate="print"/>
            <a:stretch>
              <a:fillRect/>
            </a:stretch>
          </a:blipFill>
        </p:spPr>
        <p:txBody>
          <a:bodyPr wrap="square" lIns="0" tIns="0" rIns="0" bIns="0" rtlCol="0"/>
          <a:lstStyle/>
          <a:p>
            <a:endParaRPr/>
          </a:p>
        </p:txBody>
      </p:sp>
      <p:sp>
        <p:nvSpPr>
          <p:cNvPr id="91" name="object 91"/>
          <p:cNvSpPr txBox="1">
            <a:spLocks noGrp="1"/>
          </p:cNvSpPr>
          <p:nvPr>
            <p:ph type="sldNum" sz="quarter" idx="12"/>
          </p:nvPr>
        </p:nvSpPr>
        <p:spPr>
          <a:xfrm>
            <a:off x="11896725" y="6497638"/>
            <a:ext cx="295275" cy="179387"/>
          </a:xfrm>
          <a:prstGeom prst="rect">
            <a:avLst/>
          </a:prstGeom>
        </p:spPr>
        <p:txBody>
          <a:bodyPr vert="horz" wrap="square" lIns="0" tIns="0" rIns="0" bIns="0" rtlCol="0">
            <a:spAutoFit/>
          </a:bodyPr>
          <a:lstStyle/>
          <a:p>
            <a:pPr marL="25400">
              <a:lnSpc>
                <a:spcPts val="1430"/>
              </a:lnSpc>
            </a:pPr>
            <a:fld id="{81D60167-4931-47E6-BA6A-407CBD079E47}" type="slidenum">
              <a:rPr dirty="0"/>
              <a:pPr marL="25400">
                <a:lnSpc>
                  <a:spcPts val="1430"/>
                </a:lnSpc>
              </a:pPr>
              <a:t>16</a:t>
            </a:fld>
            <a:endParaRPr dirty="0"/>
          </a:p>
        </p:txBody>
      </p:sp>
      <p:sp>
        <p:nvSpPr>
          <p:cNvPr id="8" name="object 8"/>
          <p:cNvSpPr/>
          <p:nvPr/>
        </p:nvSpPr>
        <p:spPr>
          <a:xfrm>
            <a:off x="1965959" y="1612391"/>
            <a:ext cx="371856" cy="384048"/>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2255519" y="1508760"/>
            <a:ext cx="2161032" cy="576072"/>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4069079" y="1508760"/>
            <a:ext cx="1877568" cy="576072"/>
          </a:xfrm>
          <a:prstGeom prst="rect">
            <a:avLst/>
          </a:prstGeom>
          <a:blipFill>
            <a:blip r:embed="rId8" cstate="print"/>
            <a:stretch>
              <a:fillRect/>
            </a:stretch>
          </a:blipFill>
        </p:spPr>
        <p:txBody>
          <a:bodyPr wrap="square" lIns="0" tIns="0" rIns="0" bIns="0" rtlCol="0"/>
          <a:lstStyle/>
          <a:p>
            <a:endParaRPr/>
          </a:p>
        </p:txBody>
      </p:sp>
      <p:sp>
        <p:nvSpPr>
          <p:cNvPr id="11" name="object 11"/>
          <p:cNvSpPr/>
          <p:nvPr/>
        </p:nvSpPr>
        <p:spPr>
          <a:xfrm>
            <a:off x="5599176" y="1508760"/>
            <a:ext cx="420624" cy="576072"/>
          </a:xfrm>
          <a:prstGeom prst="rect">
            <a:avLst/>
          </a:prstGeom>
          <a:blipFill>
            <a:blip r:embed="rId9" cstate="print"/>
            <a:stretch>
              <a:fillRect/>
            </a:stretch>
          </a:blipFill>
        </p:spPr>
        <p:txBody>
          <a:bodyPr wrap="square" lIns="0" tIns="0" rIns="0" bIns="0" rtlCol="0"/>
          <a:lstStyle/>
          <a:p>
            <a:endParaRPr/>
          </a:p>
        </p:txBody>
      </p:sp>
      <p:sp>
        <p:nvSpPr>
          <p:cNvPr id="12" name="object 12"/>
          <p:cNvSpPr/>
          <p:nvPr/>
        </p:nvSpPr>
        <p:spPr>
          <a:xfrm>
            <a:off x="5672329" y="1508760"/>
            <a:ext cx="411479" cy="576072"/>
          </a:xfrm>
          <a:prstGeom prst="rect">
            <a:avLst/>
          </a:prstGeom>
          <a:blipFill>
            <a:blip r:embed="rId10" cstate="print"/>
            <a:stretch>
              <a:fillRect/>
            </a:stretch>
          </a:blipFill>
        </p:spPr>
        <p:txBody>
          <a:bodyPr wrap="square" lIns="0" tIns="0" rIns="0" bIns="0" rtlCol="0"/>
          <a:lstStyle/>
          <a:p>
            <a:endParaRPr/>
          </a:p>
        </p:txBody>
      </p:sp>
      <p:sp>
        <p:nvSpPr>
          <p:cNvPr id="13" name="object 13"/>
          <p:cNvSpPr/>
          <p:nvPr/>
        </p:nvSpPr>
        <p:spPr>
          <a:xfrm>
            <a:off x="1965959" y="1917192"/>
            <a:ext cx="371856" cy="384048"/>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2255520" y="1813560"/>
            <a:ext cx="1853183" cy="576072"/>
          </a:xfrm>
          <a:prstGeom prst="rect">
            <a:avLst/>
          </a:prstGeom>
          <a:blipFill>
            <a:blip r:embed="rId11" cstate="print"/>
            <a:stretch>
              <a:fillRect/>
            </a:stretch>
          </a:blipFill>
        </p:spPr>
        <p:txBody>
          <a:bodyPr wrap="square" lIns="0" tIns="0" rIns="0" bIns="0" rtlCol="0"/>
          <a:lstStyle/>
          <a:p>
            <a:endParaRPr/>
          </a:p>
        </p:txBody>
      </p:sp>
      <p:sp>
        <p:nvSpPr>
          <p:cNvPr id="15" name="object 15"/>
          <p:cNvSpPr/>
          <p:nvPr/>
        </p:nvSpPr>
        <p:spPr>
          <a:xfrm>
            <a:off x="3761232" y="1813560"/>
            <a:ext cx="414528" cy="576072"/>
          </a:xfrm>
          <a:prstGeom prst="rect">
            <a:avLst/>
          </a:prstGeom>
          <a:blipFill>
            <a:blip r:embed="rId12" cstate="print"/>
            <a:stretch>
              <a:fillRect/>
            </a:stretch>
          </a:blipFill>
        </p:spPr>
        <p:txBody>
          <a:bodyPr wrap="square" lIns="0" tIns="0" rIns="0" bIns="0" rtlCol="0"/>
          <a:lstStyle/>
          <a:p>
            <a:endParaRPr/>
          </a:p>
        </p:txBody>
      </p:sp>
      <p:sp>
        <p:nvSpPr>
          <p:cNvPr id="16" name="object 16"/>
          <p:cNvSpPr/>
          <p:nvPr/>
        </p:nvSpPr>
        <p:spPr>
          <a:xfrm>
            <a:off x="3828288" y="1813560"/>
            <a:ext cx="420624" cy="576072"/>
          </a:xfrm>
          <a:prstGeom prst="rect">
            <a:avLst/>
          </a:prstGeom>
          <a:blipFill>
            <a:blip r:embed="rId13" cstate="print"/>
            <a:stretch>
              <a:fillRect/>
            </a:stretch>
          </a:blipFill>
        </p:spPr>
        <p:txBody>
          <a:bodyPr wrap="square" lIns="0" tIns="0" rIns="0" bIns="0" rtlCol="0"/>
          <a:lstStyle/>
          <a:p>
            <a:endParaRPr/>
          </a:p>
        </p:txBody>
      </p:sp>
      <p:sp>
        <p:nvSpPr>
          <p:cNvPr id="17" name="object 17"/>
          <p:cNvSpPr/>
          <p:nvPr/>
        </p:nvSpPr>
        <p:spPr>
          <a:xfrm>
            <a:off x="3901439" y="1813560"/>
            <a:ext cx="1554480" cy="576072"/>
          </a:xfrm>
          <a:prstGeom prst="rect">
            <a:avLst/>
          </a:prstGeom>
          <a:blipFill>
            <a:blip r:embed="rId14" cstate="print"/>
            <a:stretch>
              <a:fillRect/>
            </a:stretch>
          </a:blipFill>
        </p:spPr>
        <p:txBody>
          <a:bodyPr wrap="square" lIns="0" tIns="0" rIns="0" bIns="0" rtlCol="0"/>
          <a:lstStyle/>
          <a:p>
            <a:endParaRPr/>
          </a:p>
        </p:txBody>
      </p:sp>
      <p:sp>
        <p:nvSpPr>
          <p:cNvPr id="18" name="object 18"/>
          <p:cNvSpPr/>
          <p:nvPr/>
        </p:nvSpPr>
        <p:spPr>
          <a:xfrm>
            <a:off x="5108447" y="1813560"/>
            <a:ext cx="420624" cy="576072"/>
          </a:xfrm>
          <a:prstGeom prst="rect">
            <a:avLst/>
          </a:prstGeom>
          <a:blipFill>
            <a:blip r:embed="rId9" cstate="print"/>
            <a:stretch>
              <a:fillRect/>
            </a:stretch>
          </a:blipFill>
        </p:spPr>
        <p:txBody>
          <a:bodyPr wrap="square" lIns="0" tIns="0" rIns="0" bIns="0" rtlCol="0"/>
          <a:lstStyle/>
          <a:p>
            <a:endParaRPr/>
          </a:p>
        </p:txBody>
      </p:sp>
      <p:sp>
        <p:nvSpPr>
          <p:cNvPr id="19" name="object 19"/>
          <p:cNvSpPr/>
          <p:nvPr/>
        </p:nvSpPr>
        <p:spPr>
          <a:xfrm>
            <a:off x="5181601" y="1813560"/>
            <a:ext cx="411479" cy="576072"/>
          </a:xfrm>
          <a:prstGeom prst="rect">
            <a:avLst/>
          </a:prstGeom>
          <a:blipFill>
            <a:blip r:embed="rId10" cstate="print"/>
            <a:stretch>
              <a:fillRect/>
            </a:stretch>
          </a:blipFill>
        </p:spPr>
        <p:txBody>
          <a:bodyPr wrap="square" lIns="0" tIns="0" rIns="0" bIns="0" rtlCol="0"/>
          <a:lstStyle/>
          <a:p>
            <a:endParaRPr/>
          </a:p>
        </p:txBody>
      </p:sp>
      <p:sp>
        <p:nvSpPr>
          <p:cNvPr id="20" name="object 20"/>
          <p:cNvSpPr/>
          <p:nvPr/>
        </p:nvSpPr>
        <p:spPr>
          <a:xfrm>
            <a:off x="1965959" y="2221992"/>
            <a:ext cx="371856" cy="384048"/>
          </a:xfrm>
          <a:prstGeom prst="rect">
            <a:avLst/>
          </a:prstGeom>
          <a:blipFill>
            <a:blip r:embed="rId6" cstate="print"/>
            <a:stretch>
              <a:fillRect/>
            </a:stretch>
          </a:blipFill>
        </p:spPr>
        <p:txBody>
          <a:bodyPr wrap="square" lIns="0" tIns="0" rIns="0" bIns="0" rtlCol="0"/>
          <a:lstStyle/>
          <a:p>
            <a:endParaRPr/>
          </a:p>
        </p:txBody>
      </p:sp>
      <p:sp>
        <p:nvSpPr>
          <p:cNvPr id="21" name="object 21"/>
          <p:cNvSpPr/>
          <p:nvPr/>
        </p:nvSpPr>
        <p:spPr>
          <a:xfrm>
            <a:off x="2255519" y="2118360"/>
            <a:ext cx="2575560" cy="576072"/>
          </a:xfrm>
          <a:prstGeom prst="rect">
            <a:avLst/>
          </a:prstGeom>
          <a:blipFill>
            <a:blip r:embed="rId15" cstate="print"/>
            <a:stretch>
              <a:fillRect/>
            </a:stretch>
          </a:blipFill>
        </p:spPr>
        <p:txBody>
          <a:bodyPr wrap="square" lIns="0" tIns="0" rIns="0" bIns="0" rtlCol="0"/>
          <a:lstStyle/>
          <a:p>
            <a:endParaRPr/>
          </a:p>
        </p:txBody>
      </p:sp>
      <p:sp>
        <p:nvSpPr>
          <p:cNvPr id="22" name="object 22"/>
          <p:cNvSpPr/>
          <p:nvPr/>
        </p:nvSpPr>
        <p:spPr>
          <a:xfrm>
            <a:off x="4483608" y="2118360"/>
            <a:ext cx="2289047" cy="576072"/>
          </a:xfrm>
          <a:prstGeom prst="rect">
            <a:avLst/>
          </a:prstGeom>
          <a:blipFill>
            <a:blip r:embed="rId16" cstate="print"/>
            <a:stretch>
              <a:fillRect/>
            </a:stretch>
          </a:blipFill>
        </p:spPr>
        <p:txBody>
          <a:bodyPr wrap="square" lIns="0" tIns="0" rIns="0" bIns="0" rtlCol="0"/>
          <a:lstStyle/>
          <a:p>
            <a:endParaRPr/>
          </a:p>
        </p:txBody>
      </p:sp>
      <p:sp>
        <p:nvSpPr>
          <p:cNvPr id="23" name="object 23"/>
          <p:cNvSpPr/>
          <p:nvPr/>
        </p:nvSpPr>
        <p:spPr>
          <a:xfrm>
            <a:off x="6425184" y="2118360"/>
            <a:ext cx="420624" cy="576072"/>
          </a:xfrm>
          <a:prstGeom prst="rect">
            <a:avLst/>
          </a:prstGeom>
          <a:blipFill>
            <a:blip r:embed="rId12" cstate="print"/>
            <a:stretch>
              <a:fillRect/>
            </a:stretch>
          </a:blipFill>
        </p:spPr>
        <p:txBody>
          <a:bodyPr wrap="square" lIns="0" tIns="0" rIns="0" bIns="0" rtlCol="0"/>
          <a:lstStyle/>
          <a:p>
            <a:endParaRPr/>
          </a:p>
        </p:txBody>
      </p:sp>
      <p:sp>
        <p:nvSpPr>
          <p:cNvPr id="24" name="object 24"/>
          <p:cNvSpPr/>
          <p:nvPr/>
        </p:nvSpPr>
        <p:spPr>
          <a:xfrm>
            <a:off x="6498335" y="2118360"/>
            <a:ext cx="420624" cy="576072"/>
          </a:xfrm>
          <a:prstGeom prst="rect">
            <a:avLst/>
          </a:prstGeom>
          <a:blipFill>
            <a:blip r:embed="rId9" cstate="print"/>
            <a:stretch>
              <a:fillRect/>
            </a:stretch>
          </a:blipFill>
        </p:spPr>
        <p:txBody>
          <a:bodyPr wrap="square" lIns="0" tIns="0" rIns="0" bIns="0" rtlCol="0"/>
          <a:lstStyle/>
          <a:p>
            <a:endParaRPr/>
          </a:p>
        </p:txBody>
      </p:sp>
      <p:sp>
        <p:nvSpPr>
          <p:cNvPr id="25" name="object 25"/>
          <p:cNvSpPr/>
          <p:nvPr/>
        </p:nvSpPr>
        <p:spPr>
          <a:xfrm>
            <a:off x="6571489" y="2118360"/>
            <a:ext cx="411479" cy="576072"/>
          </a:xfrm>
          <a:prstGeom prst="rect">
            <a:avLst/>
          </a:prstGeom>
          <a:blipFill>
            <a:blip r:embed="rId10" cstate="print"/>
            <a:stretch>
              <a:fillRect/>
            </a:stretch>
          </a:blipFill>
        </p:spPr>
        <p:txBody>
          <a:bodyPr wrap="square" lIns="0" tIns="0" rIns="0" bIns="0" rtlCol="0"/>
          <a:lstStyle/>
          <a:p>
            <a:endParaRPr/>
          </a:p>
        </p:txBody>
      </p:sp>
      <p:sp>
        <p:nvSpPr>
          <p:cNvPr id="26" name="object 26"/>
          <p:cNvSpPr/>
          <p:nvPr/>
        </p:nvSpPr>
        <p:spPr>
          <a:xfrm>
            <a:off x="1965959" y="2526792"/>
            <a:ext cx="371856" cy="384048"/>
          </a:xfrm>
          <a:prstGeom prst="rect">
            <a:avLst/>
          </a:prstGeom>
          <a:blipFill>
            <a:blip r:embed="rId6" cstate="print"/>
            <a:stretch>
              <a:fillRect/>
            </a:stretch>
          </a:blipFill>
        </p:spPr>
        <p:txBody>
          <a:bodyPr wrap="square" lIns="0" tIns="0" rIns="0" bIns="0" rtlCol="0"/>
          <a:lstStyle/>
          <a:p>
            <a:endParaRPr/>
          </a:p>
        </p:txBody>
      </p:sp>
      <p:sp>
        <p:nvSpPr>
          <p:cNvPr id="27" name="object 27"/>
          <p:cNvSpPr/>
          <p:nvPr/>
        </p:nvSpPr>
        <p:spPr>
          <a:xfrm>
            <a:off x="2255519" y="2423160"/>
            <a:ext cx="2127504" cy="576072"/>
          </a:xfrm>
          <a:prstGeom prst="rect">
            <a:avLst/>
          </a:prstGeom>
          <a:blipFill>
            <a:blip r:embed="rId17" cstate="print"/>
            <a:stretch>
              <a:fillRect/>
            </a:stretch>
          </a:blipFill>
        </p:spPr>
        <p:txBody>
          <a:bodyPr wrap="square" lIns="0" tIns="0" rIns="0" bIns="0" rtlCol="0"/>
          <a:lstStyle/>
          <a:p>
            <a:endParaRPr/>
          </a:p>
        </p:txBody>
      </p:sp>
      <p:sp>
        <p:nvSpPr>
          <p:cNvPr id="28" name="object 28"/>
          <p:cNvSpPr/>
          <p:nvPr/>
        </p:nvSpPr>
        <p:spPr>
          <a:xfrm>
            <a:off x="4035551" y="2423160"/>
            <a:ext cx="411480" cy="576072"/>
          </a:xfrm>
          <a:prstGeom prst="rect">
            <a:avLst/>
          </a:prstGeom>
          <a:blipFill>
            <a:blip r:embed="rId10" cstate="print"/>
            <a:stretch>
              <a:fillRect/>
            </a:stretch>
          </a:blipFill>
        </p:spPr>
        <p:txBody>
          <a:bodyPr wrap="square" lIns="0" tIns="0" rIns="0" bIns="0" rtlCol="0"/>
          <a:lstStyle/>
          <a:p>
            <a:endParaRPr/>
          </a:p>
        </p:txBody>
      </p:sp>
      <p:sp>
        <p:nvSpPr>
          <p:cNvPr id="29" name="object 29"/>
          <p:cNvSpPr/>
          <p:nvPr/>
        </p:nvSpPr>
        <p:spPr>
          <a:xfrm>
            <a:off x="4099560" y="2423160"/>
            <a:ext cx="420624" cy="576072"/>
          </a:xfrm>
          <a:prstGeom prst="rect">
            <a:avLst/>
          </a:prstGeom>
          <a:blipFill>
            <a:blip r:embed="rId13" cstate="print"/>
            <a:stretch>
              <a:fillRect/>
            </a:stretch>
          </a:blipFill>
        </p:spPr>
        <p:txBody>
          <a:bodyPr wrap="square" lIns="0" tIns="0" rIns="0" bIns="0" rtlCol="0"/>
          <a:lstStyle/>
          <a:p>
            <a:endParaRPr/>
          </a:p>
        </p:txBody>
      </p:sp>
      <p:sp>
        <p:nvSpPr>
          <p:cNvPr id="30" name="object 30"/>
          <p:cNvSpPr/>
          <p:nvPr/>
        </p:nvSpPr>
        <p:spPr>
          <a:xfrm>
            <a:off x="4172711" y="2423160"/>
            <a:ext cx="2051304" cy="576072"/>
          </a:xfrm>
          <a:prstGeom prst="rect">
            <a:avLst/>
          </a:prstGeom>
          <a:blipFill>
            <a:blip r:embed="rId18" cstate="print"/>
            <a:stretch>
              <a:fillRect/>
            </a:stretch>
          </a:blipFill>
        </p:spPr>
        <p:txBody>
          <a:bodyPr wrap="square" lIns="0" tIns="0" rIns="0" bIns="0" rtlCol="0"/>
          <a:lstStyle/>
          <a:p>
            <a:endParaRPr/>
          </a:p>
        </p:txBody>
      </p:sp>
      <p:sp>
        <p:nvSpPr>
          <p:cNvPr id="31" name="object 31"/>
          <p:cNvSpPr/>
          <p:nvPr/>
        </p:nvSpPr>
        <p:spPr>
          <a:xfrm>
            <a:off x="5876544" y="2423160"/>
            <a:ext cx="420624" cy="576072"/>
          </a:xfrm>
          <a:prstGeom prst="rect">
            <a:avLst/>
          </a:prstGeom>
          <a:blipFill>
            <a:blip r:embed="rId9" cstate="print"/>
            <a:stretch>
              <a:fillRect/>
            </a:stretch>
          </a:blipFill>
        </p:spPr>
        <p:txBody>
          <a:bodyPr wrap="square" lIns="0" tIns="0" rIns="0" bIns="0" rtlCol="0"/>
          <a:lstStyle/>
          <a:p>
            <a:endParaRPr/>
          </a:p>
        </p:txBody>
      </p:sp>
      <p:sp>
        <p:nvSpPr>
          <p:cNvPr id="32" name="object 32"/>
          <p:cNvSpPr/>
          <p:nvPr/>
        </p:nvSpPr>
        <p:spPr>
          <a:xfrm>
            <a:off x="5949697" y="2423160"/>
            <a:ext cx="411479" cy="576072"/>
          </a:xfrm>
          <a:prstGeom prst="rect">
            <a:avLst/>
          </a:prstGeom>
          <a:blipFill>
            <a:blip r:embed="rId10" cstate="print"/>
            <a:stretch>
              <a:fillRect/>
            </a:stretch>
          </a:blipFill>
        </p:spPr>
        <p:txBody>
          <a:bodyPr wrap="square" lIns="0" tIns="0" rIns="0" bIns="0" rtlCol="0"/>
          <a:lstStyle/>
          <a:p>
            <a:endParaRPr/>
          </a:p>
        </p:txBody>
      </p:sp>
      <p:sp>
        <p:nvSpPr>
          <p:cNvPr id="33" name="object 33"/>
          <p:cNvSpPr/>
          <p:nvPr/>
        </p:nvSpPr>
        <p:spPr>
          <a:xfrm>
            <a:off x="1965959" y="2831592"/>
            <a:ext cx="371856" cy="384048"/>
          </a:xfrm>
          <a:prstGeom prst="rect">
            <a:avLst/>
          </a:prstGeom>
          <a:blipFill>
            <a:blip r:embed="rId6" cstate="print"/>
            <a:stretch>
              <a:fillRect/>
            </a:stretch>
          </a:blipFill>
        </p:spPr>
        <p:txBody>
          <a:bodyPr wrap="square" lIns="0" tIns="0" rIns="0" bIns="0" rtlCol="0"/>
          <a:lstStyle/>
          <a:p>
            <a:endParaRPr/>
          </a:p>
        </p:txBody>
      </p:sp>
      <p:sp>
        <p:nvSpPr>
          <p:cNvPr id="34" name="object 34"/>
          <p:cNvSpPr/>
          <p:nvPr/>
        </p:nvSpPr>
        <p:spPr>
          <a:xfrm>
            <a:off x="2255519" y="2727960"/>
            <a:ext cx="1609344" cy="576072"/>
          </a:xfrm>
          <a:prstGeom prst="rect">
            <a:avLst/>
          </a:prstGeom>
          <a:blipFill>
            <a:blip r:embed="rId19" cstate="print"/>
            <a:stretch>
              <a:fillRect/>
            </a:stretch>
          </a:blipFill>
        </p:spPr>
        <p:txBody>
          <a:bodyPr wrap="square" lIns="0" tIns="0" rIns="0" bIns="0" rtlCol="0"/>
          <a:lstStyle/>
          <a:p>
            <a:endParaRPr/>
          </a:p>
        </p:txBody>
      </p:sp>
      <p:sp>
        <p:nvSpPr>
          <p:cNvPr id="35" name="object 35"/>
          <p:cNvSpPr/>
          <p:nvPr/>
        </p:nvSpPr>
        <p:spPr>
          <a:xfrm>
            <a:off x="3517392" y="2727960"/>
            <a:ext cx="1219200" cy="576072"/>
          </a:xfrm>
          <a:prstGeom prst="rect">
            <a:avLst/>
          </a:prstGeom>
          <a:blipFill>
            <a:blip r:embed="rId20" cstate="print"/>
            <a:stretch>
              <a:fillRect/>
            </a:stretch>
          </a:blipFill>
        </p:spPr>
        <p:txBody>
          <a:bodyPr wrap="square" lIns="0" tIns="0" rIns="0" bIns="0" rtlCol="0"/>
          <a:lstStyle/>
          <a:p>
            <a:endParaRPr/>
          </a:p>
        </p:txBody>
      </p:sp>
      <p:sp>
        <p:nvSpPr>
          <p:cNvPr id="36" name="object 36"/>
          <p:cNvSpPr/>
          <p:nvPr/>
        </p:nvSpPr>
        <p:spPr>
          <a:xfrm>
            <a:off x="4389121" y="2727960"/>
            <a:ext cx="420623" cy="576072"/>
          </a:xfrm>
          <a:prstGeom prst="rect">
            <a:avLst/>
          </a:prstGeom>
          <a:blipFill>
            <a:blip r:embed="rId9" cstate="print"/>
            <a:stretch>
              <a:fillRect/>
            </a:stretch>
          </a:blipFill>
        </p:spPr>
        <p:txBody>
          <a:bodyPr wrap="square" lIns="0" tIns="0" rIns="0" bIns="0" rtlCol="0"/>
          <a:lstStyle/>
          <a:p>
            <a:endParaRPr/>
          </a:p>
        </p:txBody>
      </p:sp>
      <p:sp>
        <p:nvSpPr>
          <p:cNvPr id="37" name="object 37"/>
          <p:cNvSpPr/>
          <p:nvPr/>
        </p:nvSpPr>
        <p:spPr>
          <a:xfrm>
            <a:off x="4462273" y="2727960"/>
            <a:ext cx="411479" cy="576072"/>
          </a:xfrm>
          <a:prstGeom prst="rect">
            <a:avLst/>
          </a:prstGeom>
          <a:blipFill>
            <a:blip r:embed="rId10" cstate="print"/>
            <a:stretch>
              <a:fillRect/>
            </a:stretch>
          </a:blipFill>
        </p:spPr>
        <p:txBody>
          <a:bodyPr wrap="square" lIns="0" tIns="0" rIns="0" bIns="0" rtlCol="0"/>
          <a:lstStyle/>
          <a:p>
            <a:endParaRPr/>
          </a:p>
        </p:txBody>
      </p:sp>
      <p:sp>
        <p:nvSpPr>
          <p:cNvPr id="38" name="object 38"/>
          <p:cNvSpPr/>
          <p:nvPr/>
        </p:nvSpPr>
        <p:spPr>
          <a:xfrm>
            <a:off x="1965959" y="3136392"/>
            <a:ext cx="371856" cy="384048"/>
          </a:xfrm>
          <a:prstGeom prst="rect">
            <a:avLst/>
          </a:prstGeom>
          <a:blipFill>
            <a:blip r:embed="rId6" cstate="print"/>
            <a:stretch>
              <a:fillRect/>
            </a:stretch>
          </a:blipFill>
        </p:spPr>
        <p:txBody>
          <a:bodyPr wrap="square" lIns="0" tIns="0" rIns="0" bIns="0" rtlCol="0"/>
          <a:lstStyle/>
          <a:p>
            <a:endParaRPr/>
          </a:p>
        </p:txBody>
      </p:sp>
      <p:sp>
        <p:nvSpPr>
          <p:cNvPr id="39" name="object 39"/>
          <p:cNvSpPr/>
          <p:nvPr/>
        </p:nvSpPr>
        <p:spPr>
          <a:xfrm>
            <a:off x="2255519" y="3032761"/>
            <a:ext cx="5974080" cy="576071"/>
          </a:xfrm>
          <a:prstGeom prst="rect">
            <a:avLst/>
          </a:prstGeom>
          <a:blipFill>
            <a:blip r:embed="rId21" cstate="print"/>
            <a:stretch>
              <a:fillRect/>
            </a:stretch>
          </a:blipFill>
        </p:spPr>
        <p:txBody>
          <a:bodyPr wrap="square" lIns="0" tIns="0" rIns="0" bIns="0" rtlCol="0"/>
          <a:lstStyle/>
          <a:p>
            <a:endParaRPr/>
          </a:p>
        </p:txBody>
      </p:sp>
      <p:sp>
        <p:nvSpPr>
          <p:cNvPr id="40" name="object 40"/>
          <p:cNvSpPr/>
          <p:nvPr/>
        </p:nvSpPr>
        <p:spPr>
          <a:xfrm>
            <a:off x="7882128" y="3032761"/>
            <a:ext cx="2054352" cy="576071"/>
          </a:xfrm>
          <a:prstGeom prst="rect">
            <a:avLst/>
          </a:prstGeom>
          <a:blipFill>
            <a:blip r:embed="rId22" cstate="print"/>
            <a:stretch>
              <a:fillRect/>
            </a:stretch>
          </a:blipFill>
        </p:spPr>
        <p:txBody>
          <a:bodyPr wrap="square" lIns="0" tIns="0" rIns="0" bIns="0" rtlCol="0"/>
          <a:lstStyle/>
          <a:p>
            <a:endParaRPr/>
          </a:p>
        </p:txBody>
      </p:sp>
      <p:sp>
        <p:nvSpPr>
          <p:cNvPr id="41" name="object 41"/>
          <p:cNvSpPr/>
          <p:nvPr/>
        </p:nvSpPr>
        <p:spPr>
          <a:xfrm>
            <a:off x="9589007" y="3032761"/>
            <a:ext cx="420624" cy="576071"/>
          </a:xfrm>
          <a:prstGeom prst="rect">
            <a:avLst/>
          </a:prstGeom>
          <a:blipFill>
            <a:blip r:embed="rId9" cstate="print"/>
            <a:stretch>
              <a:fillRect/>
            </a:stretch>
          </a:blipFill>
        </p:spPr>
        <p:txBody>
          <a:bodyPr wrap="square" lIns="0" tIns="0" rIns="0" bIns="0" rtlCol="0"/>
          <a:lstStyle/>
          <a:p>
            <a:endParaRPr/>
          </a:p>
        </p:txBody>
      </p:sp>
      <p:sp>
        <p:nvSpPr>
          <p:cNvPr id="42" name="object 42"/>
          <p:cNvSpPr/>
          <p:nvPr/>
        </p:nvSpPr>
        <p:spPr>
          <a:xfrm>
            <a:off x="9662160" y="3032761"/>
            <a:ext cx="411479" cy="576071"/>
          </a:xfrm>
          <a:prstGeom prst="rect">
            <a:avLst/>
          </a:prstGeom>
          <a:blipFill>
            <a:blip r:embed="rId10" cstate="print"/>
            <a:stretch>
              <a:fillRect/>
            </a:stretch>
          </a:blipFill>
        </p:spPr>
        <p:txBody>
          <a:bodyPr wrap="square" lIns="0" tIns="0" rIns="0" bIns="0" rtlCol="0"/>
          <a:lstStyle/>
          <a:p>
            <a:endParaRPr/>
          </a:p>
        </p:txBody>
      </p:sp>
      <p:sp>
        <p:nvSpPr>
          <p:cNvPr id="43" name="object 43"/>
          <p:cNvSpPr/>
          <p:nvPr/>
        </p:nvSpPr>
        <p:spPr>
          <a:xfrm>
            <a:off x="1965959" y="3441191"/>
            <a:ext cx="371856" cy="384048"/>
          </a:xfrm>
          <a:prstGeom prst="rect">
            <a:avLst/>
          </a:prstGeom>
          <a:blipFill>
            <a:blip r:embed="rId6" cstate="print"/>
            <a:stretch>
              <a:fillRect/>
            </a:stretch>
          </a:blipFill>
        </p:spPr>
        <p:txBody>
          <a:bodyPr wrap="square" lIns="0" tIns="0" rIns="0" bIns="0" rtlCol="0"/>
          <a:lstStyle/>
          <a:p>
            <a:endParaRPr/>
          </a:p>
        </p:txBody>
      </p:sp>
      <p:sp>
        <p:nvSpPr>
          <p:cNvPr id="44" name="object 44"/>
          <p:cNvSpPr/>
          <p:nvPr/>
        </p:nvSpPr>
        <p:spPr>
          <a:xfrm>
            <a:off x="2255519" y="3337560"/>
            <a:ext cx="1615440" cy="576071"/>
          </a:xfrm>
          <a:prstGeom prst="rect">
            <a:avLst/>
          </a:prstGeom>
          <a:blipFill>
            <a:blip r:embed="rId23" cstate="print"/>
            <a:stretch>
              <a:fillRect/>
            </a:stretch>
          </a:blipFill>
        </p:spPr>
        <p:txBody>
          <a:bodyPr wrap="square" lIns="0" tIns="0" rIns="0" bIns="0" rtlCol="0"/>
          <a:lstStyle/>
          <a:p>
            <a:endParaRPr/>
          </a:p>
        </p:txBody>
      </p:sp>
      <p:sp>
        <p:nvSpPr>
          <p:cNvPr id="45" name="object 45"/>
          <p:cNvSpPr/>
          <p:nvPr/>
        </p:nvSpPr>
        <p:spPr>
          <a:xfrm>
            <a:off x="3523489" y="3337560"/>
            <a:ext cx="2298191" cy="576071"/>
          </a:xfrm>
          <a:prstGeom prst="rect">
            <a:avLst/>
          </a:prstGeom>
          <a:blipFill>
            <a:blip r:embed="rId24" cstate="print"/>
            <a:stretch>
              <a:fillRect/>
            </a:stretch>
          </a:blipFill>
        </p:spPr>
        <p:txBody>
          <a:bodyPr wrap="square" lIns="0" tIns="0" rIns="0" bIns="0" rtlCol="0"/>
          <a:lstStyle/>
          <a:p>
            <a:endParaRPr/>
          </a:p>
        </p:txBody>
      </p:sp>
      <p:sp>
        <p:nvSpPr>
          <p:cNvPr id="46" name="object 46"/>
          <p:cNvSpPr/>
          <p:nvPr/>
        </p:nvSpPr>
        <p:spPr>
          <a:xfrm>
            <a:off x="5474208" y="3337560"/>
            <a:ext cx="420624" cy="576071"/>
          </a:xfrm>
          <a:prstGeom prst="rect">
            <a:avLst/>
          </a:prstGeom>
          <a:blipFill>
            <a:blip r:embed="rId9" cstate="print"/>
            <a:stretch>
              <a:fillRect/>
            </a:stretch>
          </a:blipFill>
        </p:spPr>
        <p:txBody>
          <a:bodyPr wrap="square" lIns="0" tIns="0" rIns="0" bIns="0" rtlCol="0"/>
          <a:lstStyle/>
          <a:p>
            <a:endParaRPr/>
          </a:p>
        </p:txBody>
      </p:sp>
      <p:sp>
        <p:nvSpPr>
          <p:cNvPr id="47" name="object 47"/>
          <p:cNvSpPr/>
          <p:nvPr/>
        </p:nvSpPr>
        <p:spPr>
          <a:xfrm>
            <a:off x="5547360" y="3337560"/>
            <a:ext cx="411479" cy="576071"/>
          </a:xfrm>
          <a:prstGeom prst="rect">
            <a:avLst/>
          </a:prstGeom>
          <a:blipFill>
            <a:blip r:embed="rId10" cstate="print"/>
            <a:stretch>
              <a:fillRect/>
            </a:stretch>
          </a:blipFill>
        </p:spPr>
        <p:txBody>
          <a:bodyPr wrap="square" lIns="0" tIns="0" rIns="0" bIns="0" rtlCol="0"/>
          <a:lstStyle/>
          <a:p>
            <a:endParaRPr/>
          </a:p>
        </p:txBody>
      </p:sp>
      <p:sp>
        <p:nvSpPr>
          <p:cNvPr id="48" name="object 48"/>
          <p:cNvSpPr/>
          <p:nvPr/>
        </p:nvSpPr>
        <p:spPr>
          <a:xfrm>
            <a:off x="1965959" y="3745991"/>
            <a:ext cx="371856" cy="384048"/>
          </a:xfrm>
          <a:prstGeom prst="rect">
            <a:avLst/>
          </a:prstGeom>
          <a:blipFill>
            <a:blip r:embed="rId6" cstate="print"/>
            <a:stretch>
              <a:fillRect/>
            </a:stretch>
          </a:blipFill>
        </p:spPr>
        <p:txBody>
          <a:bodyPr wrap="square" lIns="0" tIns="0" rIns="0" bIns="0" rtlCol="0"/>
          <a:lstStyle/>
          <a:p>
            <a:endParaRPr/>
          </a:p>
        </p:txBody>
      </p:sp>
      <p:sp>
        <p:nvSpPr>
          <p:cNvPr id="49" name="object 49"/>
          <p:cNvSpPr/>
          <p:nvPr/>
        </p:nvSpPr>
        <p:spPr>
          <a:xfrm>
            <a:off x="2255519" y="3642360"/>
            <a:ext cx="2148840" cy="576071"/>
          </a:xfrm>
          <a:prstGeom prst="rect">
            <a:avLst/>
          </a:prstGeom>
          <a:blipFill>
            <a:blip r:embed="rId25" cstate="print"/>
            <a:stretch>
              <a:fillRect/>
            </a:stretch>
          </a:blipFill>
        </p:spPr>
        <p:txBody>
          <a:bodyPr wrap="square" lIns="0" tIns="0" rIns="0" bIns="0" rtlCol="0"/>
          <a:lstStyle/>
          <a:p>
            <a:endParaRPr/>
          </a:p>
        </p:txBody>
      </p:sp>
      <p:sp>
        <p:nvSpPr>
          <p:cNvPr id="50" name="object 50"/>
          <p:cNvSpPr/>
          <p:nvPr/>
        </p:nvSpPr>
        <p:spPr>
          <a:xfrm>
            <a:off x="4056889" y="3642360"/>
            <a:ext cx="414527" cy="576071"/>
          </a:xfrm>
          <a:prstGeom prst="rect">
            <a:avLst/>
          </a:prstGeom>
          <a:blipFill>
            <a:blip r:embed="rId12" cstate="print"/>
            <a:stretch>
              <a:fillRect/>
            </a:stretch>
          </a:blipFill>
        </p:spPr>
        <p:txBody>
          <a:bodyPr wrap="square" lIns="0" tIns="0" rIns="0" bIns="0" rtlCol="0"/>
          <a:lstStyle/>
          <a:p>
            <a:endParaRPr/>
          </a:p>
        </p:txBody>
      </p:sp>
      <p:sp>
        <p:nvSpPr>
          <p:cNvPr id="51" name="object 51"/>
          <p:cNvSpPr/>
          <p:nvPr/>
        </p:nvSpPr>
        <p:spPr>
          <a:xfrm>
            <a:off x="4123944" y="3642360"/>
            <a:ext cx="420624" cy="576071"/>
          </a:xfrm>
          <a:prstGeom prst="rect">
            <a:avLst/>
          </a:prstGeom>
          <a:blipFill>
            <a:blip r:embed="rId13" cstate="print"/>
            <a:stretch>
              <a:fillRect/>
            </a:stretch>
          </a:blipFill>
        </p:spPr>
        <p:txBody>
          <a:bodyPr wrap="square" lIns="0" tIns="0" rIns="0" bIns="0" rtlCol="0"/>
          <a:lstStyle/>
          <a:p>
            <a:endParaRPr/>
          </a:p>
        </p:txBody>
      </p:sp>
      <p:sp>
        <p:nvSpPr>
          <p:cNvPr id="52" name="object 52"/>
          <p:cNvSpPr/>
          <p:nvPr/>
        </p:nvSpPr>
        <p:spPr>
          <a:xfrm>
            <a:off x="4197096" y="3642360"/>
            <a:ext cx="3608831" cy="576071"/>
          </a:xfrm>
          <a:prstGeom prst="rect">
            <a:avLst/>
          </a:prstGeom>
          <a:blipFill>
            <a:blip r:embed="rId26" cstate="print"/>
            <a:stretch>
              <a:fillRect/>
            </a:stretch>
          </a:blipFill>
        </p:spPr>
        <p:txBody>
          <a:bodyPr wrap="square" lIns="0" tIns="0" rIns="0" bIns="0" rtlCol="0"/>
          <a:lstStyle/>
          <a:p>
            <a:endParaRPr/>
          </a:p>
        </p:txBody>
      </p:sp>
      <p:sp>
        <p:nvSpPr>
          <p:cNvPr id="53" name="object 53"/>
          <p:cNvSpPr/>
          <p:nvPr/>
        </p:nvSpPr>
        <p:spPr>
          <a:xfrm>
            <a:off x="7458456" y="3642360"/>
            <a:ext cx="493775" cy="576071"/>
          </a:xfrm>
          <a:prstGeom prst="rect">
            <a:avLst/>
          </a:prstGeom>
          <a:blipFill>
            <a:blip r:embed="rId27" cstate="print"/>
            <a:stretch>
              <a:fillRect/>
            </a:stretch>
          </a:blipFill>
        </p:spPr>
        <p:txBody>
          <a:bodyPr wrap="square" lIns="0" tIns="0" rIns="0" bIns="0" rtlCol="0"/>
          <a:lstStyle/>
          <a:p>
            <a:endParaRPr/>
          </a:p>
        </p:txBody>
      </p:sp>
      <p:sp>
        <p:nvSpPr>
          <p:cNvPr id="54" name="object 54"/>
          <p:cNvSpPr/>
          <p:nvPr/>
        </p:nvSpPr>
        <p:spPr>
          <a:xfrm>
            <a:off x="7604760" y="3642360"/>
            <a:ext cx="411479" cy="576071"/>
          </a:xfrm>
          <a:prstGeom prst="rect">
            <a:avLst/>
          </a:prstGeom>
          <a:blipFill>
            <a:blip r:embed="rId10" cstate="print"/>
            <a:stretch>
              <a:fillRect/>
            </a:stretch>
          </a:blipFill>
        </p:spPr>
        <p:txBody>
          <a:bodyPr wrap="square" lIns="0" tIns="0" rIns="0" bIns="0" rtlCol="0"/>
          <a:lstStyle/>
          <a:p>
            <a:endParaRPr/>
          </a:p>
        </p:txBody>
      </p:sp>
      <p:sp>
        <p:nvSpPr>
          <p:cNvPr id="55" name="object 55"/>
          <p:cNvSpPr/>
          <p:nvPr/>
        </p:nvSpPr>
        <p:spPr>
          <a:xfrm>
            <a:off x="1965959" y="4050791"/>
            <a:ext cx="371856" cy="384048"/>
          </a:xfrm>
          <a:prstGeom prst="rect">
            <a:avLst/>
          </a:prstGeom>
          <a:blipFill>
            <a:blip r:embed="rId6" cstate="print"/>
            <a:stretch>
              <a:fillRect/>
            </a:stretch>
          </a:blipFill>
        </p:spPr>
        <p:txBody>
          <a:bodyPr wrap="square" lIns="0" tIns="0" rIns="0" bIns="0" rtlCol="0"/>
          <a:lstStyle/>
          <a:p>
            <a:endParaRPr/>
          </a:p>
        </p:txBody>
      </p:sp>
      <p:sp>
        <p:nvSpPr>
          <p:cNvPr id="56" name="object 56"/>
          <p:cNvSpPr/>
          <p:nvPr/>
        </p:nvSpPr>
        <p:spPr>
          <a:xfrm>
            <a:off x="2255519" y="3947160"/>
            <a:ext cx="1941576" cy="576071"/>
          </a:xfrm>
          <a:prstGeom prst="rect">
            <a:avLst/>
          </a:prstGeom>
          <a:blipFill>
            <a:blip r:embed="rId28" cstate="print"/>
            <a:stretch>
              <a:fillRect/>
            </a:stretch>
          </a:blipFill>
        </p:spPr>
        <p:txBody>
          <a:bodyPr wrap="square" lIns="0" tIns="0" rIns="0" bIns="0" rtlCol="0"/>
          <a:lstStyle/>
          <a:p>
            <a:endParaRPr/>
          </a:p>
        </p:txBody>
      </p:sp>
      <p:sp>
        <p:nvSpPr>
          <p:cNvPr id="57" name="object 57"/>
          <p:cNvSpPr/>
          <p:nvPr/>
        </p:nvSpPr>
        <p:spPr>
          <a:xfrm>
            <a:off x="3849623" y="3947160"/>
            <a:ext cx="1725168" cy="576071"/>
          </a:xfrm>
          <a:prstGeom prst="rect">
            <a:avLst/>
          </a:prstGeom>
          <a:blipFill>
            <a:blip r:embed="rId29" cstate="print"/>
            <a:stretch>
              <a:fillRect/>
            </a:stretch>
          </a:blipFill>
        </p:spPr>
        <p:txBody>
          <a:bodyPr wrap="square" lIns="0" tIns="0" rIns="0" bIns="0" rtlCol="0"/>
          <a:lstStyle/>
          <a:p>
            <a:endParaRPr/>
          </a:p>
        </p:txBody>
      </p:sp>
      <p:sp>
        <p:nvSpPr>
          <p:cNvPr id="58" name="object 58"/>
          <p:cNvSpPr/>
          <p:nvPr/>
        </p:nvSpPr>
        <p:spPr>
          <a:xfrm>
            <a:off x="5227320" y="3947160"/>
            <a:ext cx="420624" cy="576071"/>
          </a:xfrm>
          <a:prstGeom prst="rect">
            <a:avLst/>
          </a:prstGeom>
          <a:blipFill>
            <a:blip r:embed="rId9" cstate="print"/>
            <a:stretch>
              <a:fillRect/>
            </a:stretch>
          </a:blipFill>
        </p:spPr>
        <p:txBody>
          <a:bodyPr wrap="square" lIns="0" tIns="0" rIns="0" bIns="0" rtlCol="0"/>
          <a:lstStyle/>
          <a:p>
            <a:endParaRPr/>
          </a:p>
        </p:txBody>
      </p:sp>
      <p:sp>
        <p:nvSpPr>
          <p:cNvPr id="59" name="object 59"/>
          <p:cNvSpPr/>
          <p:nvPr/>
        </p:nvSpPr>
        <p:spPr>
          <a:xfrm>
            <a:off x="5300472" y="3947160"/>
            <a:ext cx="411479" cy="576071"/>
          </a:xfrm>
          <a:prstGeom prst="rect">
            <a:avLst/>
          </a:prstGeom>
          <a:blipFill>
            <a:blip r:embed="rId10" cstate="print"/>
            <a:stretch>
              <a:fillRect/>
            </a:stretch>
          </a:blipFill>
        </p:spPr>
        <p:txBody>
          <a:bodyPr wrap="square" lIns="0" tIns="0" rIns="0" bIns="0" rtlCol="0"/>
          <a:lstStyle/>
          <a:p>
            <a:endParaRPr/>
          </a:p>
        </p:txBody>
      </p:sp>
      <p:sp>
        <p:nvSpPr>
          <p:cNvPr id="60" name="object 60"/>
          <p:cNvSpPr/>
          <p:nvPr/>
        </p:nvSpPr>
        <p:spPr>
          <a:xfrm>
            <a:off x="1965959" y="4355591"/>
            <a:ext cx="371856" cy="384048"/>
          </a:xfrm>
          <a:prstGeom prst="rect">
            <a:avLst/>
          </a:prstGeom>
          <a:blipFill>
            <a:blip r:embed="rId6" cstate="print"/>
            <a:stretch>
              <a:fillRect/>
            </a:stretch>
          </a:blipFill>
        </p:spPr>
        <p:txBody>
          <a:bodyPr wrap="square" lIns="0" tIns="0" rIns="0" bIns="0" rtlCol="0"/>
          <a:lstStyle/>
          <a:p>
            <a:endParaRPr/>
          </a:p>
        </p:txBody>
      </p:sp>
      <p:sp>
        <p:nvSpPr>
          <p:cNvPr id="61" name="object 61"/>
          <p:cNvSpPr/>
          <p:nvPr/>
        </p:nvSpPr>
        <p:spPr>
          <a:xfrm>
            <a:off x="2255519" y="4251960"/>
            <a:ext cx="1679448" cy="576071"/>
          </a:xfrm>
          <a:prstGeom prst="rect">
            <a:avLst/>
          </a:prstGeom>
          <a:blipFill>
            <a:blip r:embed="rId30" cstate="print"/>
            <a:stretch>
              <a:fillRect/>
            </a:stretch>
          </a:blipFill>
        </p:spPr>
        <p:txBody>
          <a:bodyPr wrap="square" lIns="0" tIns="0" rIns="0" bIns="0" rtlCol="0"/>
          <a:lstStyle/>
          <a:p>
            <a:endParaRPr/>
          </a:p>
        </p:txBody>
      </p:sp>
      <p:sp>
        <p:nvSpPr>
          <p:cNvPr id="62" name="object 62"/>
          <p:cNvSpPr/>
          <p:nvPr/>
        </p:nvSpPr>
        <p:spPr>
          <a:xfrm>
            <a:off x="3587495" y="4251960"/>
            <a:ext cx="411480" cy="576071"/>
          </a:xfrm>
          <a:prstGeom prst="rect">
            <a:avLst/>
          </a:prstGeom>
          <a:blipFill>
            <a:blip r:embed="rId10" cstate="print"/>
            <a:stretch>
              <a:fillRect/>
            </a:stretch>
          </a:blipFill>
        </p:spPr>
        <p:txBody>
          <a:bodyPr wrap="square" lIns="0" tIns="0" rIns="0" bIns="0" rtlCol="0"/>
          <a:lstStyle/>
          <a:p>
            <a:endParaRPr/>
          </a:p>
        </p:txBody>
      </p:sp>
      <p:sp>
        <p:nvSpPr>
          <p:cNvPr id="63" name="object 63"/>
          <p:cNvSpPr/>
          <p:nvPr/>
        </p:nvSpPr>
        <p:spPr>
          <a:xfrm>
            <a:off x="3651504" y="4251960"/>
            <a:ext cx="420624" cy="576071"/>
          </a:xfrm>
          <a:prstGeom prst="rect">
            <a:avLst/>
          </a:prstGeom>
          <a:blipFill>
            <a:blip r:embed="rId13" cstate="print"/>
            <a:stretch>
              <a:fillRect/>
            </a:stretch>
          </a:blipFill>
        </p:spPr>
        <p:txBody>
          <a:bodyPr wrap="square" lIns="0" tIns="0" rIns="0" bIns="0" rtlCol="0"/>
          <a:lstStyle/>
          <a:p>
            <a:endParaRPr/>
          </a:p>
        </p:txBody>
      </p:sp>
      <p:sp>
        <p:nvSpPr>
          <p:cNvPr id="64" name="object 64"/>
          <p:cNvSpPr/>
          <p:nvPr/>
        </p:nvSpPr>
        <p:spPr>
          <a:xfrm>
            <a:off x="3724655" y="4251960"/>
            <a:ext cx="1664208" cy="576071"/>
          </a:xfrm>
          <a:prstGeom prst="rect">
            <a:avLst/>
          </a:prstGeom>
          <a:blipFill>
            <a:blip r:embed="rId31" cstate="print"/>
            <a:stretch>
              <a:fillRect/>
            </a:stretch>
          </a:blipFill>
        </p:spPr>
        <p:txBody>
          <a:bodyPr wrap="square" lIns="0" tIns="0" rIns="0" bIns="0" rtlCol="0"/>
          <a:lstStyle/>
          <a:p>
            <a:endParaRPr/>
          </a:p>
        </p:txBody>
      </p:sp>
      <p:sp>
        <p:nvSpPr>
          <p:cNvPr id="65" name="object 65"/>
          <p:cNvSpPr/>
          <p:nvPr/>
        </p:nvSpPr>
        <p:spPr>
          <a:xfrm>
            <a:off x="5041391" y="4251960"/>
            <a:ext cx="420624" cy="576071"/>
          </a:xfrm>
          <a:prstGeom prst="rect">
            <a:avLst/>
          </a:prstGeom>
          <a:blipFill>
            <a:blip r:embed="rId9" cstate="print"/>
            <a:stretch>
              <a:fillRect/>
            </a:stretch>
          </a:blipFill>
        </p:spPr>
        <p:txBody>
          <a:bodyPr wrap="square" lIns="0" tIns="0" rIns="0" bIns="0" rtlCol="0"/>
          <a:lstStyle/>
          <a:p>
            <a:endParaRPr/>
          </a:p>
        </p:txBody>
      </p:sp>
      <p:sp>
        <p:nvSpPr>
          <p:cNvPr id="66" name="object 66"/>
          <p:cNvSpPr/>
          <p:nvPr/>
        </p:nvSpPr>
        <p:spPr>
          <a:xfrm>
            <a:off x="5114545" y="4251960"/>
            <a:ext cx="411479" cy="576071"/>
          </a:xfrm>
          <a:prstGeom prst="rect">
            <a:avLst/>
          </a:prstGeom>
          <a:blipFill>
            <a:blip r:embed="rId10" cstate="print"/>
            <a:stretch>
              <a:fillRect/>
            </a:stretch>
          </a:blipFill>
        </p:spPr>
        <p:txBody>
          <a:bodyPr wrap="square" lIns="0" tIns="0" rIns="0" bIns="0" rtlCol="0"/>
          <a:lstStyle/>
          <a:p>
            <a:endParaRPr/>
          </a:p>
        </p:txBody>
      </p:sp>
      <p:sp>
        <p:nvSpPr>
          <p:cNvPr id="67" name="object 67"/>
          <p:cNvSpPr/>
          <p:nvPr/>
        </p:nvSpPr>
        <p:spPr>
          <a:xfrm>
            <a:off x="1965959" y="4660391"/>
            <a:ext cx="371856" cy="384048"/>
          </a:xfrm>
          <a:prstGeom prst="rect">
            <a:avLst/>
          </a:prstGeom>
          <a:blipFill>
            <a:blip r:embed="rId6" cstate="print"/>
            <a:stretch>
              <a:fillRect/>
            </a:stretch>
          </a:blipFill>
        </p:spPr>
        <p:txBody>
          <a:bodyPr wrap="square" lIns="0" tIns="0" rIns="0" bIns="0" rtlCol="0"/>
          <a:lstStyle/>
          <a:p>
            <a:endParaRPr/>
          </a:p>
        </p:txBody>
      </p:sp>
      <p:sp>
        <p:nvSpPr>
          <p:cNvPr id="68" name="object 68"/>
          <p:cNvSpPr/>
          <p:nvPr/>
        </p:nvSpPr>
        <p:spPr>
          <a:xfrm>
            <a:off x="2255519" y="4556760"/>
            <a:ext cx="1959864" cy="576071"/>
          </a:xfrm>
          <a:prstGeom prst="rect">
            <a:avLst/>
          </a:prstGeom>
          <a:blipFill>
            <a:blip r:embed="rId32" cstate="print"/>
            <a:stretch>
              <a:fillRect/>
            </a:stretch>
          </a:blipFill>
        </p:spPr>
        <p:txBody>
          <a:bodyPr wrap="square" lIns="0" tIns="0" rIns="0" bIns="0" rtlCol="0"/>
          <a:lstStyle/>
          <a:p>
            <a:endParaRPr/>
          </a:p>
        </p:txBody>
      </p:sp>
      <p:sp>
        <p:nvSpPr>
          <p:cNvPr id="69" name="object 69"/>
          <p:cNvSpPr/>
          <p:nvPr/>
        </p:nvSpPr>
        <p:spPr>
          <a:xfrm>
            <a:off x="3867912" y="4556760"/>
            <a:ext cx="417575" cy="576071"/>
          </a:xfrm>
          <a:prstGeom prst="rect">
            <a:avLst/>
          </a:prstGeom>
          <a:blipFill>
            <a:blip r:embed="rId12" cstate="print"/>
            <a:stretch>
              <a:fillRect/>
            </a:stretch>
          </a:blipFill>
        </p:spPr>
        <p:txBody>
          <a:bodyPr wrap="square" lIns="0" tIns="0" rIns="0" bIns="0" rtlCol="0"/>
          <a:lstStyle/>
          <a:p>
            <a:endParaRPr/>
          </a:p>
        </p:txBody>
      </p:sp>
      <p:sp>
        <p:nvSpPr>
          <p:cNvPr id="70" name="object 70"/>
          <p:cNvSpPr/>
          <p:nvPr/>
        </p:nvSpPr>
        <p:spPr>
          <a:xfrm>
            <a:off x="3938016" y="4556760"/>
            <a:ext cx="420624" cy="576071"/>
          </a:xfrm>
          <a:prstGeom prst="rect">
            <a:avLst/>
          </a:prstGeom>
          <a:blipFill>
            <a:blip r:embed="rId13" cstate="print"/>
            <a:stretch>
              <a:fillRect/>
            </a:stretch>
          </a:blipFill>
        </p:spPr>
        <p:txBody>
          <a:bodyPr wrap="square" lIns="0" tIns="0" rIns="0" bIns="0" rtlCol="0"/>
          <a:lstStyle/>
          <a:p>
            <a:endParaRPr/>
          </a:p>
        </p:txBody>
      </p:sp>
      <p:sp>
        <p:nvSpPr>
          <p:cNvPr id="71" name="object 71"/>
          <p:cNvSpPr/>
          <p:nvPr/>
        </p:nvSpPr>
        <p:spPr>
          <a:xfrm>
            <a:off x="4011168" y="4556760"/>
            <a:ext cx="1581911" cy="576071"/>
          </a:xfrm>
          <a:prstGeom prst="rect">
            <a:avLst/>
          </a:prstGeom>
          <a:blipFill>
            <a:blip r:embed="rId33" cstate="print"/>
            <a:stretch>
              <a:fillRect/>
            </a:stretch>
          </a:blipFill>
        </p:spPr>
        <p:txBody>
          <a:bodyPr wrap="square" lIns="0" tIns="0" rIns="0" bIns="0" rtlCol="0"/>
          <a:lstStyle/>
          <a:p>
            <a:endParaRPr/>
          </a:p>
        </p:txBody>
      </p:sp>
      <p:sp>
        <p:nvSpPr>
          <p:cNvPr id="72" name="object 72"/>
          <p:cNvSpPr/>
          <p:nvPr/>
        </p:nvSpPr>
        <p:spPr>
          <a:xfrm>
            <a:off x="5245609" y="4556760"/>
            <a:ext cx="493775" cy="576071"/>
          </a:xfrm>
          <a:prstGeom prst="rect">
            <a:avLst/>
          </a:prstGeom>
          <a:blipFill>
            <a:blip r:embed="rId27" cstate="print"/>
            <a:stretch>
              <a:fillRect/>
            </a:stretch>
          </a:blipFill>
        </p:spPr>
        <p:txBody>
          <a:bodyPr wrap="square" lIns="0" tIns="0" rIns="0" bIns="0" rtlCol="0"/>
          <a:lstStyle/>
          <a:p>
            <a:endParaRPr/>
          </a:p>
        </p:txBody>
      </p:sp>
      <p:sp>
        <p:nvSpPr>
          <p:cNvPr id="73" name="object 73"/>
          <p:cNvSpPr/>
          <p:nvPr/>
        </p:nvSpPr>
        <p:spPr>
          <a:xfrm>
            <a:off x="5391912" y="4556760"/>
            <a:ext cx="411479" cy="576071"/>
          </a:xfrm>
          <a:prstGeom prst="rect">
            <a:avLst/>
          </a:prstGeom>
          <a:blipFill>
            <a:blip r:embed="rId10" cstate="print"/>
            <a:stretch>
              <a:fillRect/>
            </a:stretch>
          </a:blipFill>
        </p:spPr>
        <p:txBody>
          <a:bodyPr wrap="square" lIns="0" tIns="0" rIns="0" bIns="0" rtlCol="0"/>
          <a:lstStyle/>
          <a:p>
            <a:endParaRPr/>
          </a:p>
        </p:txBody>
      </p:sp>
      <p:sp>
        <p:nvSpPr>
          <p:cNvPr id="74" name="object 74"/>
          <p:cNvSpPr/>
          <p:nvPr/>
        </p:nvSpPr>
        <p:spPr>
          <a:xfrm>
            <a:off x="1965959" y="4965192"/>
            <a:ext cx="371856" cy="384047"/>
          </a:xfrm>
          <a:prstGeom prst="rect">
            <a:avLst/>
          </a:prstGeom>
          <a:blipFill>
            <a:blip r:embed="rId6" cstate="print"/>
            <a:stretch>
              <a:fillRect/>
            </a:stretch>
          </a:blipFill>
        </p:spPr>
        <p:txBody>
          <a:bodyPr wrap="square" lIns="0" tIns="0" rIns="0" bIns="0" rtlCol="0"/>
          <a:lstStyle/>
          <a:p>
            <a:endParaRPr/>
          </a:p>
        </p:txBody>
      </p:sp>
      <p:sp>
        <p:nvSpPr>
          <p:cNvPr id="75" name="object 75"/>
          <p:cNvSpPr/>
          <p:nvPr/>
        </p:nvSpPr>
        <p:spPr>
          <a:xfrm>
            <a:off x="2255519" y="4861560"/>
            <a:ext cx="2136648" cy="576071"/>
          </a:xfrm>
          <a:prstGeom prst="rect">
            <a:avLst/>
          </a:prstGeom>
          <a:blipFill>
            <a:blip r:embed="rId34" cstate="print"/>
            <a:stretch>
              <a:fillRect/>
            </a:stretch>
          </a:blipFill>
        </p:spPr>
        <p:txBody>
          <a:bodyPr wrap="square" lIns="0" tIns="0" rIns="0" bIns="0" rtlCol="0"/>
          <a:lstStyle/>
          <a:p>
            <a:endParaRPr/>
          </a:p>
        </p:txBody>
      </p:sp>
      <p:sp>
        <p:nvSpPr>
          <p:cNvPr id="76" name="object 76"/>
          <p:cNvSpPr/>
          <p:nvPr/>
        </p:nvSpPr>
        <p:spPr>
          <a:xfrm>
            <a:off x="4044695" y="4861560"/>
            <a:ext cx="414528" cy="576071"/>
          </a:xfrm>
          <a:prstGeom prst="rect">
            <a:avLst/>
          </a:prstGeom>
          <a:blipFill>
            <a:blip r:embed="rId12" cstate="print"/>
            <a:stretch>
              <a:fillRect/>
            </a:stretch>
          </a:blipFill>
        </p:spPr>
        <p:txBody>
          <a:bodyPr wrap="square" lIns="0" tIns="0" rIns="0" bIns="0" rtlCol="0"/>
          <a:lstStyle/>
          <a:p>
            <a:endParaRPr/>
          </a:p>
        </p:txBody>
      </p:sp>
      <p:sp>
        <p:nvSpPr>
          <p:cNvPr id="77" name="object 77"/>
          <p:cNvSpPr/>
          <p:nvPr/>
        </p:nvSpPr>
        <p:spPr>
          <a:xfrm>
            <a:off x="4111751" y="4861560"/>
            <a:ext cx="420624" cy="576071"/>
          </a:xfrm>
          <a:prstGeom prst="rect">
            <a:avLst/>
          </a:prstGeom>
          <a:blipFill>
            <a:blip r:embed="rId13" cstate="print"/>
            <a:stretch>
              <a:fillRect/>
            </a:stretch>
          </a:blipFill>
        </p:spPr>
        <p:txBody>
          <a:bodyPr wrap="square" lIns="0" tIns="0" rIns="0" bIns="0" rtlCol="0"/>
          <a:lstStyle/>
          <a:p>
            <a:endParaRPr/>
          </a:p>
        </p:txBody>
      </p:sp>
      <p:sp>
        <p:nvSpPr>
          <p:cNvPr id="78" name="object 78"/>
          <p:cNvSpPr/>
          <p:nvPr/>
        </p:nvSpPr>
        <p:spPr>
          <a:xfrm>
            <a:off x="4184904" y="4861560"/>
            <a:ext cx="2100072" cy="576071"/>
          </a:xfrm>
          <a:prstGeom prst="rect">
            <a:avLst/>
          </a:prstGeom>
          <a:blipFill>
            <a:blip r:embed="rId35" cstate="print"/>
            <a:stretch>
              <a:fillRect/>
            </a:stretch>
          </a:blipFill>
        </p:spPr>
        <p:txBody>
          <a:bodyPr wrap="square" lIns="0" tIns="0" rIns="0" bIns="0" rtlCol="0"/>
          <a:lstStyle/>
          <a:p>
            <a:endParaRPr/>
          </a:p>
        </p:txBody>
      </p:sp>
      <p:sp>
        <p:nvSpPr>
          <p:cNvPr id="79" name="object 79"/>
          <p:cNvSpPr/>
          <p:nvPr/>
        </p:nvSpPr>
        <p:spPr>
          <a:xfrm>
            <a:off x="5937503" y="4861560"/>
            <a:ext cx="420624" cy="576071"/>
          </a:xfrm>
          <a:prstGeom prst="rect">
            <a:avLst/>
          </a:prstGeom>
          <a:blipFill>
            <a:blip r:embed="rId9" cstate="print"/>
            <a:stretch>
              <a:fillRect/>
            </a:stretch>
          </a:blipFill>
        </p:spPr>
        <p:txBody>
          <a:bodyPr wrap="square" lIns="0" tIns="0" rIns="0" bIns="0" rtlCol="0"/>
          <a:lstStyle/>
          <a:p>
            <a:endParaRPr/>
          </a:p>
        </p:txBody>
      </p:sp>
      <p:sp>
        <p:nvSpPr>
          <p:cNvPr id="80" name="object 80"/>
          <p:cNvSpPr/>
          <p:nvPr/>
        </p:nvSpPr>
        <p:spPr>
          <a:xfrm>
            <a:off x="6010656" y="4861560"/>
            <a:ext cx="411479" cy="576071"/>
          </a:xfrm>
          <a:prstGeom prst="rect">
            <a:avLst/>
          </a:prstGeom>
          <a:blipFill>
            <a:blip r:embed="rId10" cstate="print"/>
            <a:stretch>
              <a:fillRect/>
            </a:stretch>
          </a:blipFill>
        </p:spPr>
        <p:txBody>
          <a:bodyPr wrap="square" lIns="0" tIns="0" rIns="0" bIns="0" rtlCol="0"/>
          <a:lstStyle/>
          <a:p>
            <a:endParaRPr/>
          </a:p>
        </p:txBody>
      </p:sp>
      <p:sp>
        <p:nvSpPr>
          <p:cNvPr id="81" name="object 81"/>
          <p:cNvSpPr/>
          <p:nvPr/>
        </p:nvSpPr>
        <p:spPr>
          <a:xfrm>
            <a:off x="1965959" y="5269992"/>
            <a:ext cx="371856" cy="384047"/>
          </a:xfrm>
          <a:prstGeom prst="rect">
            <a:avLst/>
          </a:prstGeom>
          <a:blipFill>
            <a:blip r:embed="rId6" cstate="print"/>
            <a:stretch>
              <a:fillRect/>
            </a:stretch>
          </a:blipFill>
        </p:spPr>
        <p:txBody>
          <a:bodyPr wrap="square" lIns="0" tIns="0" rIns="0" bIns="0" rtlCol="0"/>
          <a:lstStyle/>
          <a:p>
            <a:endParaRPr/>
          </a:p>
        </p:txBody>
      </p:sp>
      <p:sp>
        <p:nvSpPr>
          <p:cNvPr id="82" name="object 82"/>
          <p:cNvSpPr/>
          <p:nvPr/>
        </p:nvSpPr>
        <p:spPr>
          <a:xfrm>
            <a:off x="2255519" y="5166360"/>
            <a:ext cx="2889504" cy="576071"/>
          </a:xfrm>
          <a:prstGeom prst="rect">
            <a:avLst/>
          </a:prstGeom>
          <a:blipFill>
            <a:blip r:embed="rId36" cstate="print"/>
            <a:stretch>
              <a:fillRect/>
            </a:stretch>
          </a:blipFill>
        </p:spPr>
        <p:txBody>
          <a:bodyPr wrap="square" lIns="0" tIns="0" rIns="0" bIns="0" rtlCol="0"/>
          <a:lstStyle/>
          <a:p>
            <a:endParaRPr/>
          </a:p>
        </p:txBody>
      </p:sp>
      <p:sp>
        <p:nvSpPr>
          <p:cNvPr id="83" name="object 83"/>
          <p:cNvSpPr/>
          <p:nvPr/>
        </p:nvSpPr>
        <p:spPr>
          <a:xfrm>
            <a:off x="4797553" y="5166360"/>
            <a:ext cx="411479" cy="576071"/>
          </a:xfrm>
          <a:prstGeom prst="rect">
            <a:avLst/>
          </a:prstGeom>
          <a:blipFill>
            <a:blip r:embed="rId10" cstate="print"/>
            <a:stretch>
              <a:fillRect/>
            </a:stretch>
          </a:blipFill>
        </p:spPr>
        <p:txBody>
          <a:bodyPr wrap="square" lIns="0" tIns="0" rIns="0" bIns="0" rtlCol="0"/>
          <a:lstStyle/>
          <a:p>
            <a:endParaRPr/>
          </a:p>
        </p:txBody>
      </p:sp>
      <p:sp>
        <p:nvSpPr>
          <p:cNvPr id="84" name="object 84"/>
          <p:cNvSpPr/>
          <p:nvPr/>
        </p:nvSpPr>
        <p:spPr>
          <a:xfrm>
            <a:off x="1965959" y="5574792"/>
            <a:ext cx="371856" cy="384047"/>
          </a:xfrm>
          <a:prstGeom prst="rect">
            <a:avLst/>
          </a:prstGeom>
          <a:blipFill>
            <a:blip r:embed="rId6" cstate="print"/>
            <a:stretch>
              <a:fillRect/>
            </a:stretch>
          </a:blipFill>
        </p:spPr>
        <p:txBody>
          <a:bodyPr wrap="square" lIns="0" tIns="0" rIns="0" bIns="0" rtlCol="0"/>
          <a:lstStyle/>
          <a:p>
            <a:endParaRPr/>
          </a:p>
        </p:txBody>
      </p:sp>
      <p:sp>
        <p:nvSpPr>
          <p:cNvPr id="85" name="object 85"/>
          <p:cNvSpPr/>
          <p:nvPr/>
        </p:nvSpPr>
        <p:spPr>
          <a:xfrm>
            <a:off x="2255519" y="5471159"/>
            <a:ext cx="3575304" cy="576072"/>
          </a:xfrm>
          <a:prstGeom prst="rect">
            <a:avLst/>
          </a:prstGeom>
          <a:blipFill>
            <a:blip r:embed="rId37" cstate="print"/>
            <a:stretch>
              <a:fillRect/>
            </a:stretch>
          </a:blipFill>
        </p:spPr>
        <p:txBody>
          <a:bodyPr wrap="square" lIns="0" tIns="0" rIns="0" bIns="0" rtlCol="0"/>
          <a:lstStyle/>
          <a:p>
            <a:endParaRPr/>
          </a:p>
        </p:txBody>
      </p:sp>
      <p:sp>
        <p:nvSpPr>
          <p:cNvPr id="86" name="object 86"/>
          <p:cNvSpPr/>
          <p:nvPr/>
        </p:nvSpPr>
        <p:spPr>
          <a:xfrm>
            <a:off x="5483353" y="5471159"/>
            <a:ext cx="411479" cy="576072"/>
          </a:xfrm>
          <a:prstGeom prst="rect">
            <a:avLst/>
          </a:prstGeom>
          <a:blipFill>
            <a:blip r:embed="rId10" cstate="print"/>
            <a:stretch>
              <a:fillRect/>
            </a:stretch>
          </a:blipFill>
        </p:spPr>
        <p:txBody>
          <a:bodyPr wrap="square" lIns="0" tIns="0" rIns="0" bIns="0" rtlCol="0"/>
          <a:lstStyle/>
          <a:p>
            <a:endParaRPr/>
          </a:p>
        </p:txBody>
      </p:sp>
      <p:sp>
        <p:nvSpPr>
          <p:cNvPr id="92" name="Title 91"/>
          <p:cNvSpPr>
            <a:spLocks noGrp="1"/>
          </p:cNvSpPr>
          <p:nvPr>
            <p:ph type="title"/>
          </p:nvPr>
        </p:nvSpPr>
        <p:spPr/>
        <p:txBody>
          <a:bodyPr/>
          <a:lstStyle/>
          <a:p>
            <a:endParaRPr lang="tr-T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479536" y="332231"/>
            <a:ext cx="871727" cy="123444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2999888" y="39241"/>
            <a:ext cx="5495290" cy="695325"/>
          </a:xfrm>
          <a:prstGeom prst="rect">
            <a:avLst/>
          </a:prstGeom>
        </p:spPr>
        <p:txBody>
          <a:bodyPr vert="horz" wrap="square" lIns="0" tIns="12065" rIns="0" bIns="0" rtlCol="0">
            <a:spAutoFit/>
          </a:bodyPr>
          <a:lstStyle/>
          <a:p>
            <a:pPr marL="12700">
              <a:spcBef>
                <a:spcPts val="95"/>
              </a:spcBef>
            </a:pPr>
            <a:r>
              <a:rPr sz="4400" spc="-135" dirty="0"/>
              <a:t>Yapay </a:t>
            </a:r>
            <a:r>
              <a:rPr sz="4400" spc="-20" dirty="0"/>
              <a:t>Zekanın</a:t>
            </a:r>
            <a:r>
              <a:rPr sz="4400" spc="95" dirty="0"/>
              <a:t> </a:t>
            </a:r>
            <a:r>
              <a:rPr sz="4400" dirty="0"/>
              <a:t>Tanımı</a:t>
            </a:r>
          </a:p>
        </p:txBody>
      </p:sp>
      <p:sp>
        <p:nvSpPr>
          <p:cNvPr id="5" name="object 5"/>
          <p:cNvSpPr/>
          <p:nvPr/>
        </p:nvSpPr>
        <p:spPr>
          <a:xfrm>
            <a:off x="1911095" y="1560575"/>
            <a:ext cx="6769608" cy="576072"/>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8333232" y="1560575"/>
            <a:ext cx="411479" cy="576072"/>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911096" y="1926335"/>
            <a:ext cx="411479" cy="576072"/>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1911095" y="2292095"/>
            <a:ext cx="7799832" cy="576072"/>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1911095" y="2596895"/>
            <a:ext cx="3523488" cy="576072"/>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5087112" y="2596895"/>
            <a:ext cx="411479" cy="576072"/>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1911096" y="2962655"/>
            <a:ext cx="411479" cy="576072"/>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1965959" y="3432048"/>
            <a:ext cx="371856" cy="384047"/>
          </a:xfrm>
          <a:prstGeom prst="rect">
            <a:avLst/>
          </a:prstGeom>
          <a:blipFill>
            <a:blip r:embed="rId7" cstate="print"/>
            <a:stretch>
              <a:fillRect/>
            </a:stretch>
          </a:blipFill>
        </p:spPr>
        <p:txBody>
          <a:bodyPr wrap="square" lIns="0" tIns="0" rIns="0" bIns="0" rtlCol="0"/>
          <a:lstStyle/>
          <a:p>
            <a:endParaRPr/>
          </a:p>
        </p:txBody>
      </p:sp>
      <p:sp>
        <p:nvSpPr>
          <p:cNvPr id="13" name="object 13"/>
          <p:cNvSpPr/>
          <p:nvPr/>
        </p:nvSpPr>
        <p:spPr>
          <a:xfrm>
            <a:off x="2045208" y="3328415"/>
            <a:ext cx="411480" cy="576072"/>
          </a:xfrm>
          <a:prstGeom prst="rect">
            <a:avLst/>
          </a:prstGeom>
          <a:blipFill>
            <a:blip r:embed="rId4" cstate="print"/>
            <a:stretch>
              <a:fillRect/>
            </a:stretch>
          </a:blipFill>
        </p:spPr>
        <p:txBody>
          <a:bodyPr wrap="square" lIns="0" tIns="0" rIns="0" bIns="0" rtlCol="0"/>
          <a:lstStyle/>
          <a:p>
            <a:endParaRPr/>
          </a:p>
        </p:txBody>
      </p:sp>
      <p:sp>
        <p:nvSpPr>
          <p:cNvPr id="14" name="object 14"/>
          <p:cNvSpPr/>
          <p:nvPr/>
        </p:nvSpPr>
        <p:spPr>
          <a:xfrm>
            <a:off x="2109216" y="3328415"/>
            <a:ext cx="4422648" cy="576072"/>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6184392" y="3328415"/>
            <a:ext cx="411479" cy="576072"/>
          </a:xfrm>
          <a:prstGeom prst="rect">
            <a:avLst/>
          </a:prstGeom>
          <a:blipFill>
            <a:blip r:embed="rId4" cstate="print"/>
            <a:stretch>
              <a:fillRect/>
            </a:stretch>
          </a:blipFill>
        </p:spPr>
        <p:txBody>
          <a:bodyPr wrap="square" lIns="0" tIns="0" rIns="0" bIns="0" rtlCol="0"/>
          <a:lstStyle/>
          <a:p>
            <a:endParaRPr/>
          </a:p>
        </p:txBody>
      </p:sp>
      <p:sp>
        <p:nvSpPr>
          <p:cNvPr id="16" name="object 16"/>
          <p:cNvSpPr/>
          <p:nvPr/>
        </p:nvSpPr>
        <p:spPr>
          <a:xfrm>
            <a:off x="1965959" y="3797808"/>
            <a:ext cx="371856" cy="384048"/>
          </a:xfrm>
          <a:prstGeom prst="rect">
            <a:avLst/>
          </a:prstGeom>
          <a:blipFill>
            <a:blip r:embed="rId7" cstate="print"/>
            <a:stretch>
              <a:fillRect/>
            </a:stretch>
          </a:blipFill>
        </p:spPr>
        <p:txBody>
          <a:bodyPr wrap="square" lIns="0" tIns="0" rIns="0" bIns="0" rtlCol="0"/>
          <a:lstStyle/>
          <a:p>
            <a:endParaRPr/>
          </a:p>
        </p:txBody>
      </p:sp>
      <p:sp>
        <p:nvSpPr>
          <p:cNvPr id="17" name="object 17"/>
          <p:cNvSpPr/>
          <p:nvPr/>
        </p:nvSpPr>
        <p:spPr>
          <a:xfrm>
            <a:off x="2045208" y="3694176"/>
            <a:ext cx="411480" cy="576072"/>
          </a:xfrm>
          <a:prstGeom prst="rect">
            <a:avLst/>
          </a:prstGeom>
          <a:blipFill>
            <a:blip r:embed="rId4" cstate="print"/>
            <a:stretch>
              <a:fillRect/>
            </a:stretch>
          </a:blipFill>
        </p:spPr>
        <p:txBody>
          <a:bodyPr wrap="square" lIns="0" tIns="0" rIns="0" bIns="0" rtlCol="0"/>
          <a:lstStyle/>
          <a:p>
            <a:endParaRPr/>
          </a:p>
        </p:txBody>
      </p:sp>
      <p:sp>
        <p:nvSpPr>
          <p:cNvPr id="18" name="object 18"/>
          <p:cNvSpPr/>
          <p:nvPr/>
        </p:nvSpPr>
        <p:spPr>
          <a:xfrm>
            <a:off x="2109216" y="3694176"/>
            <a:ext cx="4544568" cy="576072"/>
          </a:xfrm>
          <a:prstGeom prst="rect">
            <a:avLst/>
          </a:prstGeom>
          <a:blipFill>
            <a:blip r:embed="rId9" cstate="print"/>
            <a:stretch>
              <a:fillRect/>
            </a:stretch>
          </a:blipFill>
        </p:spPr>
        <p:txBody>
          <a:bodyPr wrap="square" lIns="0" tIns="0" rIns="0" bIns="0" rtlCol="0"/>
          <a:lstStyle/>
          <a:p>
            <a:endParaRPr/>
          </a:p>
        </p:txBody>
      </p:sp>
      <p:sp>
        <p:nvSpPr>
          <p:cNvPr id="19" name="object 19"/>
          <p:cNvSpPr/>
          <p:nvPr/>
        </p:nvSpPr>
        <p:spPr>
          <a:xfrm>
            <a:off x="6306312" y="3694176"/>
            <a:ext cx="411479" cy="576072"/>
          </a:xfrm>
          <a:prstGeom prst="rect">
            <a:avLst/>
          </a:prstGeom>
          <a:blipFill>
            <a:blip r:embed="rId4" cstate="print"/>
            <a:stretch>
              <a:fillRect/>
            </a:stretch>
          </a:blipFill>
        </p:spPr>
        <p:txBody>
          <a:bodyPr wrap="square" lIns="0" tIns="0" rIns="0" bIns="0" rtlCol="0"/>
          <a:lstStyle/>
          <a:p>
            <a:endParaRPr/>
          </a:p>
        </p:txBody>
      </p:sp>
      <p:sp>
        <p:nvSpPr>
          <p:cNvPr id="20" name="object 20"/>
          <p:cNvSpPr/>
          <p:nvPr/>
        </p:nvSpPr>
        <p:spPr>
          <a:xfrm>
            <a:off x="1965959" y="4163567"/>
            <a:ext cx="371856" cy="384048"/>
          </a:xfrm>
          <a:prstGeom prst="rect">
            <a:avLst/>
          </a:prstGeom>
          <a:blipFill>
            <a:blip r:embed="rId7" cstate="print"/>
            <a:stretch>
              <a:fillRect/>
            </a:stretch>
          </a:blipFill>
        </p:spPr>
        <p:txBody>
          <a:bodyPr wrap="square" lIns="0" tIns="0" rIns="0" bIns="0" rtlCol="0"/>
          <a:lstStyle/>
          <a:p>
            <a:endParaRPr/>
          </a:p>
        </p:txBody>
      </p:sp>
      <p:sp>
        <p:nvSpPr>
          <p:cNvPr id="21" name="object 21"/>
          <p:cNvSpPr/>
          <p:nvPr/>
        </p:nvSpPr>
        <p:spPr>
          <a:xfrm>
            <a:off x="2045208" y="4059936"/>
            <a:ext cx="411480" cy="576071"/>
          </a:xfrm>
          <a:prstGeom prst="rect">
            <a:avLst/>
          </a:prstGeom>
          <a:blipFill>
            <a:blip r:embed="rId4" cstate="print"/>
            <a:stretch>
              <a:fillRect/>
            </a:stretch>
          </a:blipFill>
        </p:spPr>
        <p:txBody>
          <a:bodyPr wrap="square" lIns="0" tIns="0" rIns="0" bIns="0" rtlCol="0"/>
          <a:lstStyle/>
          <a:p>
            <a:endParaRPr/>
          </a:p>
        </p:txBody>
      </p:sp>
      <p:sp>
        <p:nvSpPr>
          <p:cNvPr id="22" name="object 22"/>
          <p:cNvSpPr/>
          <p:nvPr/>
        </p:nvSpPr>
        <p:spPr>
          <a:xfrm>
            <a:off x="2109216" y="4059936"/>
            <a:ext cx="4322064" cy="576071"/>
          </a:xfrm>
          <a:prstGeom prst="rect">
            <a:avLst/>
          </a:prstGeom>
          <a:blipFill>
            <a:blip r:embed="rId10" cstate="print"/>
            <a:stretch>
              <a:fillRect/>
            </a:stretch>
          </a:blipFill>
        </p:spPr>
        <p:txBody>
          <a:bodyPr wrap="square" lIns="0" tIns="0" rIns="0" bIns="0" rtlCol="0"/>
          <a:lstStyle/>
          <a:p>
            <a:endParaRPr/>
          </a:p>
        </p:txBody>
      </p:sp>
      <p:sp>
        <p:nvSpPr>
          <p:cNvPr id="23" name="object 23"/>
          <p:cNvSpPr/>
          <p:nvPr/>
        </p:nvSpPr>
        <p:spPr>
          <a:xfrm>
            <a:off x="6083809" y="4059936"/>
            <a:ext cx="411479" cy="576071"/>
          </a:xfrm>
          <a:prstGeom prst="rect">
            <a:avLst/>
          </a:prstGeom>
          <a:blipFill>
            <a:blip r:embed="rId4" cstate="print"/>
            <a:stretch>
              <a:fillRect/>
            </a:stretch>
          </a:blipFill>
        </p:spPr>
        <p:txBody>
          <a:bodyPr wrap="square" lIns="0" tIns="0" rIns="0" bIns="0" rtlCol="0"/>
          <a:lstStyle/>
          <a:p>
            <a:endParaRPr/>
          </a:p>
        </p:txBody>
      </p:sp>
      <p:sp>
        <p:nvSpPr>
          <p:cNvPr id="24" name="object 24"/>
          <p:cNvSpPr/>
          <p:nvPr/>
        </p:nvSpPr>
        <p:spPr>
          <a:xfrm>
            <a:off x="1965959" y="4529328"/>
            <a:ext cx="371856" cy="384048"/>
          </a:xfrm>
          <a:prstGeom prst="rect">
            <a:avLst/>
          </a:prstGeom>
          <a:blipFill>
            <a:blip r:embed="rId7" cstate="print"/>
            <a:stretch>
              <a:fillRect/>
            </a:stretch>
          </a:blipFill>
        </p:spPr>
        <p:txBody>
          <a:bodyPr wrap="square" lIns="0" tIns="0" rIns="0" bIns="0" rtlCol="0"/>
          <a:lstStyle/>
          <a:p>
            <a:endParaRPr/>
          </a:p>
        </p:txBody>
      </p:sp>
      <p:sp>
        <p:nvSpPr>
          <p:cNvPr id="25" name="object 25"/>
          <p:cNvSpPr/>
          <p:nvPr/>
        </p:nvSpPr>
        <p:spPr>
          <a:xfrm>
            <a:off x="2045208" y="4425697"/>
            <a:ext cx="411480" cy="576071"/>
          </a:xfrm>
          <a:prstGeom prst="rect">
            <a:avLst/>
          </a:prstGeom>
          <a:blipFill>
            <a:blip r:embed="rId4" cstate="print"/>
            <a:stretch>
              <a:fillRect/>
            </a:stretch>
          </a:blipFill>
        </p:spPr>
        <p:txBody>
          <a:bodyPr wrap="square" lIns="0" tIns="0" rIns="0" bIns="0" rtlCol="0"/>
          <a:lstStyle/>
          <a:p>
            <a:endParaRPr/>
          </a:p>
        </p:txBody>
      </p:sp>
      <p:sp>
        <p:nvSpPr>
          <p:cNvPr id="26" name="object 26"/>
          <p:cNvSpPr/>
          <p:nvPr/>
        </p:nvSpPr>
        <p:spPr>
          <a:xfrm>
            <a:off x="2109216" y="4425697"/>
            <a:ext cx="4389120" cy="576071"/>
          </a:xfrm>
          <a:prstGeom prst="rect">
            <a:avLst/>
          </a:prstGeom>
          <a:blipFill>
            <a:blip r:embed="rId11" cstate="print"/>
            <a:stretch>
              <a:fillRect/>
            </a:stretch>
          </a:blipFill>
        </p:spPr>
        <p:txBody>
          <a:bodyPr wrap="square" lIns="0" tIns="0" rIns="0" bIns="0" rtlCol="0"/>
          <a:lstStyle/>
          <a:p>
            <a:endParaRPr/>
          </a:p>
        </p:txBody>
      </p:sp>
      <p:sp>
        <p:nvSpPr>
          <p:cNvPr id="27" name="object 27"/>
          <p:cNvSpPr/>
          <p:nvPr/>
        </p:nvSpPr>
        <p:spPr>
          <a:xfrm>
            <a:off x="6150865" y="4425697"/>
            <a:ext cx="411479" cy="576071"/>
          </a:xfrm>
          <a:prstGeom prst="rect">
            <a:avLst/>
          </a:prstGeom>
          <a:blipFill>
            <a:blip r:embed="rId4" cstate="print"/>
            <a:stretch>
              <a:fillRect/>
            </a:stretch>
          </a:blipFill>
        </p:spPr>
        <p:txBody>
          <a:bodyPr wrap="square" lIns="0" tIns="0" rIns="0" bIns="0" rtlCol="0"/>
          <a:lstStyle/>
          <a:p>
            <a:endParaRPr/>
          </a:p>
        </p:txBody>
      </p:sp>
      <p:sp>
        <p:nvSpPr>
          <p:cNvPr id="28" name="object 28"/>
          <p:cNvSpPr/>
          <p:nvPr/>
        </p:nvSpPr>
        <p:spPr>
          <a:xfrm>
            <a:off x="2045208" y="4791455"/>
            <a:ext cx="411480" cy="576072"/>
          </a:xfrm>
          <a:prstGeom prst="rect">
            <a:avLst/>
          </a:prstGeom>
          <a:blipFill>
            <a:blip r:embed="rId4" cstate="print"/>
            <a:stretch>
              <a:fillRect/>
            </a:stretch>
          </a:blipFill>
        </p:spPr>
        <p:txBody>
          <a:bodyPr wrap="square" lIns="0" tIns="0" rIns="0" bIns="0" rtlCol="0"/>
          <a:lstStyle/>
          <a:p>
            <a:endParaRPr/>
          </a:p>
        </p:txBody>
      </p:sp>
      <p:sp>
        <p:nvSpPr>
          <p:cNvPr id="29" name="object 29"/>
          <p:cNvSpPr/>
          <p:nvPr/>
        </p:nvSpPr>
        <p:spPr>
          <a:xfrm>
            <a:off x="1911095" y="5157215"/>
            <a:ext cx="6431280" cy="576072"/>
          </a:xfrm>
          <a:prstGeom prst="rect">
            <a:avLst/>
          </a:prstGeom>
          <a:blipFill>
            <a:blip r:embed="rId12" cstate="print"/>
            <a:stretch>
              <a:fillRect/>
            </a:stretch>
          </a:blipFill>
        </p:spPr>
        <p:txBody>
          <a:bodyPr wrap="square" lIns="0" tIns="0" rIns="0" bIns="0" rtlCol="0"/>
          <a:lstStyle/>
          <a:p>
            <a:endParaRPr/>
          </a:p>
        </p:txBody>
      </p:sp>
      <p:sp>
        <p:nvSpPr>
          <p:cNvPr id="30" name="object 30"/>
          <p:cNvSpPr/>
          <p:nvPr/>
        </p:nvSpPr>
        <p:spPr>
          <a:xfrm>
            <a:off x="7994904" y="5157215"/>
            <a:ext cx="411479" cy="576072"/>
          </a:xfrm>
          <a:prstGeom prst="rect">
            <a:avLst/>
          </a:prstGeom>
          <a:blipFill>
            <a:blip r:embed="rId4" cstate="print"/>
            <a:stretch>
              <a:fillRect/>
            </a:stretch>
          </a:blipFill>
        </p:spPr>
        <p:txBody>
          <a:bodyPr wrap="square" lIns="0" tIns="0" rIns="0" bIns="0" rtlCol="0"/>
          <a:lstStyle/>
          <a:p>
            <a:endParaRPr/>
          </a:p>
        </p:txBody>
      </p:sp>
      <p:sp>
        <p:nvSpPr>
          <p:cNvPr id="31" name="object 31"/>
          <p:cNvSpPr/>
          <p:nvPr/>
        </p:nvSpPr>
        <p:spPr>
          <a:xfrm>
            <a:off x="1911096" y="5522976"/>
            <a:ext cx="411479" cy="576072"/>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55008" y="-136209"/>
            <a:ext cx="3730752" cy="123444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248145" y="332231"/>
            <a:ext cx="871727" cy="123444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911095" y="1560575"/>
            <a:ext cx="4486656" cy="576072"/>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6050280" y="1560575"/>
            <a:ext cx="411479" cy="576072"/>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1911095" y="1926335"/>
            <a:ext cx="7885176" cy="576072"/>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1911095" y="2231135"/>
            <a:ext cx="1755648" cy="576072"/>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3319272" y="2231135"/>
            <a:ext cx="411480" cy="576072"/>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1911096" y="2596895"/>
            <a:ext cx="411479" cy="576072"/>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1911096" y="2962655"/>
            <a:ext cx="411479" cy="576072"/>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1911096" y="3328415"/>
            <a:ext cx="411479" cy="576072"/>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1911096" y="3694176"/>
            <a:ext cx="411479" cy="576072"/>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1911096" y="4059936"/>
            <a:ext cx="411479" cy="576071"/>
          </a:xfrm>
          <a:prstGeom prst="rect">
            <a:avLst/>
          </a:prstGeom>
          <a:blipFill>
            <a:blip r:embed="rId5" cstate="print"/>
            <a:stretch>
              <a:fillRect/>
            </a:stretch>
          </a:blipFill>
        </p:spPr>
        <p:txBody>
          <a:bodyPr wrap="square" lIns="0" tIns="0" rIns="0" bIns="0" rtlCol="0"/>
          <a:lstStyle/>
          <a:p>
            <a:endParaRPr/>
          </a:p>
        </p:txBody>
      </p:sp>
      <p:sp>
        <p:nvSpPr>
          <p:cNvPr id="15" name="object 15"/>
          <p:cNvSpPr/>
          <p:nvPr/>
        </p:nvSpPr>
        <p:spPr>
          <a:xfrm>
            <a:off x="1911096" y="4425697"/>
            <a:ext cx="411479" cy="576071"/>
          </a:xfrm>
          <a:prstGeom prst="rect">
            <a:avLst/>
          </a:prstGeom>
          <a:blipFill>
            <a:blip r:embed="rId5" cstate="print"/>
            <a:stretch>
              <a:fillRect/>
            </a:stretch>
          </a:blipFill>
        </p:spPr>
        <p:txBody>
          <a:bodyPr wrap="square" lIns="0" tIns="0" rIns="0" bIns="0" rtlCol="0"/>
          <a:lstStyle/>
          <a:p>
            <a:endParaRPr/>
          </a:p>
        </p:txBody>
      </p:sp>
      <p:sp>
        <p:nvSpPr>
          <p:cNvPr id="16" name="object 16"/>
          <p:cNvSpPr/>
          <p:nvPr/>
        </p:nvSpPr>
        <p:spPr>
          <a:xfrm>
            <a:off x="1911096" y="4791455"/>
            <a:ext cx="411479" cy="576072"/>
          </a:xfrm>
          <a:prstGeom prst="rect">
            <a:avLst/>
          </a:prstGeom>
          <a:blipFill>
            <a:blip r:embed="rId5" cstate="print"/>
            <a:stretch>
              <a:fillRect/>
            </a:stretch>
          </a:blipFill>
        </p:spPr>
        <p:txBody>
          <a:bodyPr wrap="square" lIns="0" tIns="0" rIns="0" bIns="0" rtlCol="0"/>
          <a:lstStyle/>
          <a:p>
            <a:endParaRPr/>
          </a:p>
        </p:txBody>
      </p:sp>
      <p:sp>
        <p:nvSpPr>
          <p:cNvPr id="17" name="object 17"/>
          <p:cNvSpPr/>
          <p:nvPr/>
        </p:nvSpPr>
        <p:spPr>
          <a:xfrm>
            <a:off x="1911096" y="5157215"/>
            <a:ext cx="8330183" cy="576072"/>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9893808" y="5157215"/>
            <a:ext cx="411479" cy="576072"/>
          </a:xfrm>
          <a:prstGeom prst="rect">
            <a:avLst/>
          </a:prstGeom>
          <a:blipFill>
            <a:blip r:embed="rId5" cstate="print"/>
            <a:stretch>
              <a:fillRect/>
            </a:stretch>
          </a:blipFill>
        </p:spPr>
        <p:txBody>
          <a:bodyPr wrap="square" lIns="0" tIns="0" rIns="0" bIns="0" rtlCol="0"/>
          <a:lstStyle/>
          <a:p>
            <a:endParaRPr/>
          </a:p>
        </p:txBody>
      </p:sp>
      <p:sp>
        <p:nvSpPr>
          <p:cNvPr id="21" name="object 21"/>
          <p:cNvSpPr/>
          <p:nvPr/>
        </p:nvSpPr>
        <p:spPr>
          <a:xfrm>
            <a:off x="3000376" y="2924175"/>
            <a:ext cx="5440299" cy="2114550"/>
          </a:xfrm>
          <a:prstGeom prst="rect">
            <a:avLst/>
          </a:prstGeom>
          <a:blipFill>
            <a:blip r:embed="rId9" cstate="print"/>
            <a:stretch>
              <a:fillRect/>
            </a:stretch>
          </a:blipFill>
        </p:spPr>
        <p:txBody>
          <a:bodyPr wrap="square" lIns="0" tIns="0" rIns="0" bIns="0" rtlCol="0"/>
          <a:lstStyle/>
          <a:p>
            <a:endParaRPr/>
          </a:p>
        </p:txBody>
      </p:sp>
      <p:sp>
        <p:nvSpPr>
          <p:cNvPr id="25" name="Title 24"/>
          <p:cNvSpPr>
            <a:spLocks noGrp="1"/>
          </p:cNvSpPr>
          <p:nvPr>
            <p:ph type="title"/>
          </p:nvPr>
        </p:nvSpPr>
        <p:spPr/>
        <p:txBody>
          <a:bodyPr/>
          <a:lstStyle/>
          <a:p>
            <a:endParaRPr lang="tr-T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27960" y="-160019"/>
            <a:ext cx="6736080" cy="123444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8750808" y="332231"/>
            <a:ext cx="871727" cy="123444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880616" y="1545337"/>
            <a:ext cx="8290559" cy="682751"/>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880615" y="1911096"/>
            <a:ext cx="1697736" cy="682751"/>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3169921" y="1911096"/>
            <a:ext cx="484631" cy="682751"/>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1880616" y="2350008"/>
            <a:ext cx="484631" cy="682751"/>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1944623" y="2910839"/>
            <a:ext cx="438912" cy="457200"/>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2039113" y="2788921"/>
            <a:ext cx="484631" cy="682751"/>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2115312" y="2788921"/>
            <a:ext cx="2404872" cy="682751"/>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4111752" y="2788921"/>
            <a:ext cx="502919" cy="682751"/>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4206239" y="2788921"/>
            <a:ext cx="496824" cy="682751"/>
          </a:xfrm>
          <a:prstGeom prst="rect">
            <a:avLst/>
          </a:prstGeom>
          <a:blipFill>
            <a:blip r:embed="rId10" cstate="print"/>
            <a:stretch>
              <a:fillRect/>
            </a:stretch>
          </a:blipFill>
        </p:spPr>
        <p:txBody>
          <a:bodyPr wrap="square" lIns="0" tIns="0" rIns="0" bIns="0" rtlCol="0"/>
          <a:lstStyle/>
          <a:p>
            <a:endParaRPr/>
          </a:p>
        </p:txBody>
      </p:sp>
      <p:sp>
        <p:nvSpPr>
          <p:cNvPr id="14" name="object 14"/>
          <p:cNvSpPr/>
          <p:nvPr/>
        </p:nvSpPr>
        <p:spPr>
          <a:xfrm>
            <a:off x="4294633" y="2788921"/>
            <a:ext cx="484631" cy="682751"/>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1944623" y="3349752"/>
            <a:ext cx="438912" cy="457200"/>
          </a:xfrm>
          <a:prstGeom prst="rect">
            <a:avLst/>
          </a:prstGeom>
          <a:blipFill>
            <a:blip r:embed="rId7" cstate="print"/>
            <a:stretch>
              <a:fillRect/>
            </a:stretch>
          </a:blipFill>
        </p:spPr>
        <p:txBody>
          <a:bodyPr wrap="square" lIns="0" tIns="0" rIns="0" bIns="0" rtlCol="0"/>
          <a:lstStyle/>
          <a:p>
            <a:endParaRPr/>
          </a:p>
        </p:txBody>
      </p:sp>
      <p:sp>
        <p:nvSpPr>
          <p:cNvPr id="16" name="object 16"/>
          <p:cNvSpPr/>
          <p:nvPr/>
        </p:nvSpPr>
        <p:spPr>
          <a:xfrm>
            <a:off x="2039113" y="3227832"/>
            <a:ext cx="484631" cy="682752"/>
          </a:xfrm>
          <a:prstGeom prst="rect">
            <a:avLst/>
          </a:prstGeom>
          <a:blipFill>
            <a:blip r:embed="rId6" cstate="print"/>
            <a:stretch>
              <a:fillRect/>
            </a:stretch>
          </a:blipFill>
        </p:spPr>
        <p:txBody>
          <a:bodyPr wrap="square" lIns="0" tIns="0" rIns="0" bIns="0" rtlCol="0"/>
          <a:lstStyle/>
          <a:p>
            <a:endParaRPr/>
          </a:p>
        </p:txBody>
      </p:sp>
      <p:sp>
        <p:nvSpPr>
          <p:cNvPr id="17" name="object 17"/>
          <p:cNvSpPr/>
          <p:nvPr/>
        </p:nvSpPr>
        <p:spPr>
          <a:xfrm>
            <a:off x="2115312" y="3227832"/>
            <a:ext cx="3587496" cy="682752"/>
          </a:xfrm>
          <a:prstGeom prst="rect">
            <a:avLst/>
          </a:prstGeom>
          <a:blipFill>
            <a:blip r:embed="rId11" cstate="print"/>
            <a:stretch>
              <a:fillRect/>
            </a:stretch>
          </a:blipFill>
        </p:spPr>
        <p:txBody>
          <a:bodyPr wrap="square" lIns="0" tIns="0" rIns="0" bIns="0" rtlCol="0"/>
          <a:lstStyle/>
          <a:p>
            <a:endParaRPr/>
          </a:p>
        </p:txBody>
      </p:sp>
      <p:sp>
        <p:nvSpPr>
          <p:cNvPr id="18" name="object 18"/>
          <p:cNvSpPr/>
          <p:nvPr/>
        </p:nvSpPr>
        <p:spPr>
          <a:xfrm>
            <a:off x="5294376" y="3227832"/>
            <a:ext cx="502920" cy="682752"/>
          </a:xfrm>
          <a:prstGeom prst="rect">
            <a:avLst/>
          </a:prstGeom>
          <a:blipFill>
            <a:blip r:embed="rId9" cstate="print"/>
            <a:stretch>
              <a:fillRect/>
            </a:stretch>
          </a:blipFill>
        </p:spPr>
        <p:txBody>
          <a:bodyPr wrap="square" lIns="0" tIns="0" rIns="0" bIns="0" rtlCol="0"/>
          <a:lstStyle/>
          <a:p>
            <a:endParaRPr/>
          </a:p>
        </p:txBody>
      </p:sp>
      <p:sp>
        <p:nvSpPr>
          <p:cNvPr id="19" name="object 19"/>
          <p:cNvSpPr/>
          <p:nvPr/>
        </p:nvSpPr>
        <p:spPr>
          <a:xfrm>
            <a:off x="5388864" y="3227832"/>
            <a:ext cx="496824" cy="682752"/>
          </a:xfrm>
          <a:prstGeom prst="rect">
            <a:avLst/>
          </a:prstGeom>
          <a:blipFill>
            <a:blip r:embed="rId10" cstate="print"/>
            <a:stretch>
              <a:fillRect/>
            </a:stretch>
          </a:blipFill>
        </p:spPr>
        <p:txBody>
          <a:bodyPr wrap="square" lIns="0" tIns="0" rIns="0" bIns="0" rtlCol="0"/>
          <a:lstStyle/>
          <a:p>
            <a:endParaRPr/>
          </a:p>
        </p:txBody>
      </p:sp>
      <p:sp>
        <p:nvSpPr>
          <p:cNvPr id="20" name="object 20"/>
          <p:cNvSpPr/>
          <p:nvPr/>
        </p:nvSpPr>
        <p:spPr>
          <a:xfrm>
            <a:off x="5477256" y="3227832"/>
            <a:ext cx="484631" cy="682752"/>
          </a:xfrm>
          <a:prstGeom prst="rect">
            <a:avLst/>
          </a:prstGeom>
          <a:blipFill>
            <a:blip r:embed="rId6" cstate="print"/>
            <a:stretch>
              <a:fillRect/>
            </a:stretch>
          </a:blipFill>
        </p:spPr>
        <p:txBody>
          <a:bodyPr wrap="square" lIns="0" tIns="0" rIns="0" bIns="0" rtlCol="0"/>
          <a:lstStyle/>
          <a:p>
            <a:endParaRPr/>
          </a:p>
        </p:txBody>
      </p:sp>
      <p:sp>
        <p:nvSpPr>
          <p:cNvPr id="21" name="object 21"/>
          <p:cNvSpPr/>
          <p:nvPr/>
        </p:nvSpPr>
        <p:spPr>
          <a:xfrm>
            <a:off x="1944623" y="3788664"/>
            <a:ext cx="438912" cy="457200"/>
          </a:xfrm>
          <a:prstGeom prst="rect">
            <a:avLst/>
          </a:prstGeom>
          <a:blipFill>
            <a:blip r:embed="rId7" cstate="print"/>
            <a:stretch>
              <a:fillRect/>
            </a:stretch>
          </a:blipFill>
        </p:spPr>
        <p:txBody>
          <a:bodyPr wrap="square" lIns="0" tIns="0" rIns="0" bIns="0" rtlCol="0"/>
          <a:lstStyle/>
          <a:p>
            <a:endParaRPr/>
          </a:p>
        </p:txBody>
      </p:sp>
      <p:sp>
        <p:nvSpPr>
          <p:cNvPr id="22" name="object 22"/>
          <p:cNvSpPr/>
          <p:nvPr/>
        </p:nvSpPr>
        <p:spPr>
          <a:xfrm>
            <a:off x="2039113" y="3666745"/>
            <a:ext cx="484631" cy="682751"/>
          </a:xfrm>
          <a:prstGeom prst="rect">
            <a:avLst/>
          </a:prstGeom>
          <a:blipFill>
            <a:blip r:embed="rId6" cstate="print"/>
            <a:stretch>
              <a:fillRect/>
            </a:stretch>
          </a:blipFill>
        </p:spPr>
        <p:txBody>
          <a:bodyPr wrap="square" lIns="0" tIns="0" rIns="0" bIns="0" rtlCol="0"/>
          <a:lstStyle/>
          <a:p>
            <a:endParaRPr/>
          </a:p>
        </p:txBody>
      </p:sp>
      <p:sp>
        <p:nvSpPr>
          <p:cNvPr id="23" name="object 23"/>
          <p:cNvSpPr/>
          <p:nvPr/>
        </p:nvSpPr>
        <p:spPr>
          <a:xfrm>
            <a:off x="2115312" y="3666745"/>
            <a:ext cx="2161032" cy="682751"/>
          </a:xfrm>
          <a:prstGeom prst="rect">
            <a:avLst/>
          </a:prstGeom>
          <a:blipFill>
            <a:blip r:embed="rId12" cstate="print"/>
            <a:stretch>
              <a:fillRect/>
            </a:stretch>
          </a:blipFill>
        </p:spPr>
        <p:txBody>
          <a:bodyPr wrap="square" lIns="0" tIns="0" rIns="0" bIns="0" rtlCol="0"/>
          <a:lstStyle/>
          <a:p>
            <a:endParaRPr/>
          </a:p>
        </p:txBody>
      </p:sp>
      <p:sp>
        <p:nvSpPr>
          <p:cNvPr id="24" name="object 24"/>
          <p:cNvSpPr/>
          <p:nvPr/>
        </p:nvSpPr>
        <p:spPr>
          <a:xfrm>
            <a:off x="3867912" y="3666745"/>
            <a:ext cx="502919" cy="682751"/>
          </a:xfrm>
          <a:prstGeom prst="rect">
            <a:avLst/>
          </a:prstGeom>
          <a:blipFill>
            <a:blip r:embed="rId9" cstate="print"/>
            <a:stretch>
              <a:fillRect/>
            </a:stretch>
          </a:blipFill>
        </p:spPr>
        <p:txBody>
          <a:bodyPr wrap="square" lIns="0" tIns="0" rIns="0" bIns="0" rtlCol="0"/>
          <a:lstStyle/>
          <a:p>
            <a:endParaRPr/>
          </a:p>
        </p:txBody>
      </p:sp>
      <p:sp>
        <p:nvSpPr>
          <p:cNvPr id="25" name="object 25"/>
          <p:cNvSpPr/>
          <p:nvPr/>
        </p:nvSpPr>
        <p:spPr>
          <a:xfrm>
            <a:off x="3962400" y="3666745"/>
            <a:ext cx="496824" cy="682751"/>
          </a:xfrm>
          <a:prstGeom prst="rect">
            <a:avLst/>
          </a:prstGeom>
          <a:blipFill>
            <a:blip r:embed="rId10" cstate="print"/>
            <a:stretch>
              <a:fillRect/>
            </a:stretch>
          </a:blipFill>
        </p:spPr>
        <p:txBody>
          <a:bodyPr wrap="square" lIns="0" tIns="0" rIns="0" bIns="0" rtlCol="0"/>
          <a:lstStyle/>
          <a:p>
            <a:endParaRPr/>
          </a:p>
        </p:txBody>
      </p:sp>
      <p:sp>
        <p:nvSpPr>
          <p:cNvPr id="26" name="object 26"/>
          <p:cNvSpPr/>
          <p:nvPr/>
        </p:nvSpPr>
        <p:spPr>
          <a:xfrm>
            <a:off x="4050793" y="3666745"/>
            <a:ext cx="484631" cy="682751"/>
          </a:xfrm>
          <a:prstGeom prst="rect">
            <a:avLst/>
          </a:prstGeom>
          <a:blipFill>
            <a:blip r:embed="rId6" cstate="print"/>
            <a:stretch>
              <a:fillRect/>
            </a:stretch>
          </a:blipFill>
        </p:spPr>
        <p:txBody>
          <a:bodyPr wrap="square" lIns="0" tIns="0" rIns="0" bIns="0" rtlCol="0"/>
          <a:lstStyle/>
          <a:p>
            <a:endParaRPr/>
          </a:p>
        </p:txBody>
      </p:sp>
      <p:sp>
        <p:nvSpPr>
          <p:cNvPr id="27" name="object 27"/>
          <p:cNvSpPr/>
          <p:nvPr/>
        </p:nvSpPr>
        <p:spPr>
          <a:xfrm>
            <a:off x="1944623" y="4227576"/>
            <a:ext cx="438912" cy="457200"/>
          </a:xfrm>
          <a:prstGeom prst="rect">
            <a:avLst/>
          </a:prstGeom>
          <a:blipFill>
            <a:blip r:embed="rId7" cstate="print"/>
            <a:stretch>
              <a:fillRect/>
            </a:stretch>
          </a:blipFill>
        </p:spPr>
        <p:txBody>
          <a:bodyPr wrap="square" lIns="0" tIns="0" rIns="0" bIns="0" rtlCol="0"/>
          <a:lstStyle/>
          <a:p>
            <a:endParaRPr/>
          </a:p>
        </p:txBody>
      </p:sp>
      <p:sp>
        <p:nvSpPr>
          <p:cNvPr id="28" name="object 28"/>
          <p:cNvSpPr/>
          <p:nvPr/>
        </p:nvSpPr>
        <p:spPr>
          <a:xfrm>
            <a:off x="2039113" y="4105656"/>
            <a:ext cx="484631" cy="682751"/>
          </a:xfrm>
          <a:prstGeom prst="rect">
            <a:avLst/>
          </a:prstGeom>
          <a:blipFill>
            <a:blip r:embed="rId6" cstate="print"/>
            <a:stretch>
              <a:fillRect/>
            </a:stretch>
          </a:blipFill>
        </p:spPr>
        <p:txBody>
          <a:bodyPr wrap="square" lIns="0" tIns="0" rIns="0" bIns="0" rtlCol="0"/>
          <a:lstStyle/>
          <a:p>
            <a:endParaRPr/>
          </a:p>
        </p:txBody>
      </p:sp>
      <p:sp>
        <p:nvSpPr>
          <p:cNvPr id="29" name="object 29"/>
          <p:cNvSpPr/>
          <p:nvPr/>
        </p:nvSpPr>
        <p:spPr>
          <a:xfrm>
            <a:off x="2115312" y="4105656"/>
            <a:ext cx="3864864" cy="682751"/>
          </a:xfrm>
          <a:prstGeom prst="rect">
            <a:avLst/>
          </a:prstGeom>
          <a:blipFill>
            <a:blip r:embed="rId13" cstate="print"/>
            <a:stretch>
              <a:fillRect/>
            </a:stretch>
          </a:blipFill>
        </p:spPr>
        <p:txBody>
          <a:bodyPr wrap="square" lIns="0" tIns="0" rIns="0" bIns="0" rtlCol="0"/>
          <a:lstStyle/>
          <a:p>
            <a:endParaRPr/>
          </a:p>
        </p:txBody>
      </p:sp>
      <p:sp>
        <p:nvSpPr>
          <p:cNvPr id="30" name="object 30"/>
          <p:cNvSpPr/>
          <p:nvPr/>
        </p:nvSpPr>
        <p:spPr>
          <a:xfrm>
            <a:off x="5571744" y="4105656"/>
            <a:ext cx="502920" cy="682751"/>
          </a:xfrm>
          <a:prstGeom prst="rect">
            <a:avLst/>
          </a:prstGeom>
          <a:blipFill>
            <a:blip r:embed="rId9" cstate="print"/>
            <a:stretch>
              <a:fillRect/>
            </a:stretch>
          </a:blipFill>
        </p:spPr>
        <p:txBody>
          <a:bodyPr wrap="square" lIns="0" tIns="0" rIns="0" bIns="0" rtlCol="0"/>
          <a:lstStyle/>
          <a:p>
            <a:endParaRPr/>
          </a:p>
        </p:txBody>
      </p:sp>
      <p:sp>
        <p:nvSpPr>
          <p:cNvPr id="31" name="object 31"/>
          <p:cNvSpPr/>
          <p:nvPr/>
        </p:nvSpPr>
        <p:spPr>
          <a:xfrm>
            <a:off x="5666232" y="4105656"/>
            <a:ext cx="496824" cy="682751"/>
          </a:xfrm>
          <a:prstGeom prst="rect">
            <a:avLst/>
          </a:prstGeom>
          <a:blipFill>
            <a:blip r:embed="rId10" cstate="print"/>
            <a:stretch>
              <a:fillRect/>
            </a:stretch>
          </a:blipFill>
        </p:spPr>
        <p:txBody>
          <a:bodyPr wrap="square" lIns="0" tIns="0" rIns="0" bIns="0" rtlCol="0"/>
          <a:lstStyle/>
          <a:p>
            <a:endParaRPr/>
          </a:p>
        </p:txBody>
      </p:sp>
      <p:sp>
        <p:nvSpPr>
          <p:cNvPr id="32" name="object 32"/>
          <p:cNvSpPr/>
          <p:nvPr/>
        </p:nvSpPr>
        <p:spPr>
          <a:xfrm>
            <a:off x="5754624" y="4105656"/>
            <a:ext cx="484631" cy="682751"/>
          </a:xfrm>
          <a:prstGeom prst="rect">
            <a:avLst/>
          </a:prstGeom>
          <a:blipFill>
            <a:blip r:embed="rId6" cstate="print"/>
            <a:stretch>
              <a:fillRect/>
            </a:stretch>
          </a:blipFill>
        </p:spPr>
        <p:txBody>
          <a:bodyPr wrap="square" lIns="0" tIns="0" rIns="0" bIns="0" rtlCol="0"/>
          <a:lstStyle/>
          <a:p>
            <a:endParaRPr/>
          </a:p>
        </p:txBody>
      </p:sp>
      <p:sp>
        <p:nvSpPr>
          <p:cNvPr id="33" name="object 33"/>
          <p:cNvSpPr/>
          <p:nvPr/>
        </p:nvSpPr>
        <p:spPr>
          <a:xfrm>
            <a:off x="1944623" y="4666488"/>
            <a:ext cx="438912" cy="457200"/>
          </a:xfrm>
          <a:prstGeom prst="rect">
            <a:avLst/>
          </a:prstGeom>
          <a:blipFill>
            <a:blip r:embed="rId7" cstate="print"/>
            <a:stretch>
              <a:fillRect/>
            </a:stretch>
          </a:blipFill>
        </p:spPr>
        <p:txBody>
          <a:bodyPr wrap="square" lIns="0" tIns="0" rIns="0" bIns="0" rtlCol="0"/>
          <a:lstStyle/>
          <a:p>
            <a:endParaRPr/>
          </a:p>
        </p:txBody>
      </p:sp>
      <p:sp>
        <p:nvSpPr>
          <p:cNvPr id="34" name="object 34"/>
          <p:cNvSpPr/>
          <p:nvPr/>
        </p:nvSpPr>
        <p:spPr>
          <a:xfrm>
            <a:off x="2039113" y="4544568"/>
            <a:ext cx="484631" cy="682751"/>
          </a:xfrm>
          <a:prstGeom prst="rect">
            <a:avLst/>
          </a:prstGeom>
          <a:blipFill>
            <a:blip r:embed="rId6" cstate="print"/>
            <a:stretch>
              <a:fillRect/>
            </a:stretch>
          </a:blipFill>
        </p:spPr>
        <p:txBody>
          <a:bodyPr wrap="square" lIns="0" tIns="0" rIns="0" bIns="0" rtlCol="0"/>
          <a:lstStyle/>
          <a:p>
            <a:endParaRPr/>
          </a:p>
        </p:txBody>
      </p:sp>
      <p:sp>
        <p:nvSpPr>
          <p:cNvPr id="35" name="object 35"/>
          <p:cNvSpPr/>
          <p:nvPr/>
        </p:nvSpPr>
        <p:spPr>
          <a:xfrm>
            <a:off x="2115312" y="4544568"/>
            <a:ext cx="2121408" cy="682751"/>
          </a:xfrm>
          <a:prstGeom prst="rect">
            <a:avLst/>
          </a:prstGeom>
          <a:blipFill>
            <a:blip r:embed="rId14" cstate="print"/>
            <a:stretch>
              <a:fillRect/>
            </a:stretch>
          </a:blipFill>
        </p:spPr>
        <p:txBody>
          <a:bodyPr wrap="square" lIns="0" tIns="0" rIns="0" bIns="0" rtlCol="0"/>
          <a:lstStyle/>
          <a:p>
            <a:endParaRPr/>
          </a:p>
        </p:txBody>
      </p:sp>
      <p:sp>
        <p:nvSpPr>
          <p:cNvPr id="36" name="object 36"/>
          <p:cNvSpPr/>
          <p:nvPr/>
        </p:nvSpPr>
        <p:spPr>
          <a:xfrm>
            <a:off x="3828289" y="4544568"/>
            <a:ext cx="502919" cy="682751"/>
          </a:xfrm>
          <a:prstGeom prst="rect">
            <a:avLst/>
          </a:prstGeom>
          <a:blipFill>
            <a:blip r:embed="rId9" cstate="print"/>
            <a:stretch>
              <a:fillRect/>
            </a:stretch>
          </a:blipFill>
        </p:spPr>
        <p:txBody>
          <a:bodyPr wrap="square" lIns="0" tIns="0" rIns="0" bIns="0" rtlCol="0"/>
          <a:lstStyle/>
          <a:p>
            <a:endParaRPr/>
          </a:p>
        </p:txBody>
      </p:sp>
      <p:sp>
        <p:nvSpPr>
          <p:cNvPr id="37" name="object 37"/>
          <p:cNvSpPr/>
          <p:nvPr/>
        </p:nvSpPr>
        <p:spPr>
          <a:xfrm>
            <a:off x="3922776" y="4544568"/>
            <a:ext cx="496824" cy="682751"/>
          </a:xfrm>
          <a:prstGeom prst="rect">
            <a:avLst/>
          </a:prstGeom>
          <a:blipFill>
            <a:blip r:embed="rId10" cstate="print"/>
            <a:stretch>
              <a:fillRect/>
            </a:stretch>
          </a:blipFill>
        </p:spPr>
        <p:txBody>
          <a:bodyPr wrap="square" lIns="0" tIns="0" rIns="0" bIns="0" rtlCol="0"/>
          <a:lstStyle/>
          <a:p>
            <a:endParaRPr/>
          </a:p>
        </p:txBody>
      </p:sp>
      <p:sp>
        <p:nvSpPr>
          <p:cNvPr id="38" name="object 38"/>
          <p:cNvSpPr/>
          <p:nvPr/>
        </p:nvSpPr>
        <p:spPr>
          <a:xfrm>
            <a:off x="4011168" y="4544568"/>
            <a:ext cx="484631" cy="682751"/>
          </a:xfrm>
          <a:prstGeom prst="rect">
            <a:avLst/>
          </a:prstGeom>
          <a:blipFill>
            <a:blip r:embed="rId6" cstate="print"/>
            <a:stretch>
              <a:fillRect/>
            </a:stretch>
          </a:blipFill>
        </p:spPr>
        <p:txBody>
          <a:bodyPr wrap="square" lIns="0" tIns="0" rIns="0" bIns="0" rtlCol="0"/>
          <a:lstStyle/>
          <a:p>
            <a:endParaRPr/>
          </a:p>
        </p:txBody>
      </p:sp>
      <p:sp>
        <p:nvSpPr>
          <p:cNvPr id="43" name="Title 42"/>
          <p:cNvSpPr>
            <a:spLocks noGrp="1"/>
          </p:cNvSpPr>
          <p:nvPr>
            <p:ph type="title"/>
          </p:nvPr>
        </p:nvSpPr>
        <p:spPr/>
        <p:txBody>
          <a:bodyPr/>
          <a:lstStyle/>
          <a:p>
            <a:endParaRPr lang="tr-T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itle 1">
            <a:extLst>
              <a:ext uri="{FF2B5EF4-FFF2-40B4-BE49-F238E27FC236}">
                <a16:creationId xmlns:a16="http://schemas.microsoft.com/office/drawing/2014/main" id="{72F03FDD-ACE2-4A9C-8D50-39EE250C99BA}"/>
              </a:ext>
            </a:extLst>
          </p:cNvPr>
          <p:cNvSpPr>
            <a:spLocks noGrp="1"/>
          </p:cNvSpPr>
          <p:nvPr>
            <p:ph type="title"/>
          </p:nvPr>
        </p:nvSpPr>
        <p:spPr/>
        <p:txBody>
          <a:bodyPr/>
          <a:lstStyle/>
          <a:p>
            <a:endParaRPr lang="tr-TR" altLang="tr-TR" dirty="0"/>
          </a:p>
        </p:txBody>
      </p:sp>
      <p:pic>
        <p:nvPicPr>
          <p:cNvPr id="25604" name="Content Placeholder 4">
            <a:extLst>
              <a:ext uri="{FF2B5EF4-FFF2-40B4-BE49-F238E27FC236}">
                <a16:creationId xmlns:a16="http://schemas.microsoft.com/office/drawing/2014/main" id="{0CB85C22-3777-48F4-B31C-E5514AA22A8D}"/>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0" y="1"/>
            <a:ext cx="12192000" cy="6159673"/>
          </a:xfrm>
        </p:spPr>
      </p:pic>
      <p:sp>
        <p:nvSpPr>
          <p:cNvPr id="25602" name="Slide Number Placeholder 4">
            <a:extLst>
              <a:ext uri="{FF2B5EF4-FFF2-40B4-BE49-F238E27FC236}">
                <a16:creationId xmlns:a16="http://schemas.microsoft.com/office/drawing/2014/main" id="{2A321D31-9E65-4167-A786-641136AA90F9}"/>
              </a:ext>
            </a:extLst>
          </p:cNvPr>
          <p:cNvSpPr>
            <a:spLocks noGrp="1"/>
          </p:cNvSpPr>
          <p:nvPr>
            <p:ph type="sldNum" sz="quarter"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tr-T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0A462F6-866E-4691-AD86-C3AFD8521F16}" type="slidenum">
              <a:rPr lang="tr-TR" smtClean="0"/>
              <a:pPr/>
              <a:t>2</a:t>
            </a:fld>
            <a:endParaRPr lang="en-US" altLang="tr-TR" sz="1179">
              <a:solidFill>
                <a:srgbClr val="898989"/>
              </a:solidFill>
              <a:latin typeface="Calibri" panose="020F050202020403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549395" y="-186409"/>
            <a:ext cx="4831080" cy="123444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796784" y="332231"/>
            <a:ext cx="871728" cy="1234440"/>
          </a:xfrm>
          <a:prstGeom prst="rect">
            <a:avLst/>
          </a:prstGeom>
          <a:blipFill>
            <a:blip r:embed="rId3" cstate="print"/>
            <a:stretch>
              <a:fillRect/>
            </a:stretch>
          </a:blipFill>
        </p:spPr>
        <p:txBody>
          <a:bodyPr wrap="square" lIns="0" tIns="0" rIns="0" bIns="0" rtlCol="0"/>
          <a:lstStyle/>
          <a:p>
            <a:endParaRPr/>
          </a:p>
        </p:txBody>
      </p:sp>
      <p:sp>
        <p:nvSpPr>
          <p:cNvPr id="23" name="object 23"/>
          <p:cNvSpPr txBox="1">
            <a:spLocks noGrp="1"/>
          </p:cNvSpPr>
          <p:nvPr>
            <p:ph type="sldNum" sz="quarter" idx="12"/>
          </p:nvPr>
        </p:nvSpPr>
        <p:spPr>
          <a:xfrm>
            <a:off x="11896725" y="6497638"/>
            <a:ext cx="295275" cy="179387"/>
          </a:xfrm>
          <a:prstGeom prst="rect">
            <a:avLst/>
          </a:prstGeom>
        </p:spPr>
        <p:txBody>
          <a:bodyPr vert="horz" wrap="square" lIns="0" tIns="0" rIns="0" bIns="0" rtlCol="0">
            <a:spAutoFit/>
          </a:bodyPr>
          <a:lstStyle/>
          <a:p>
            <a:pPr marL="25400">
              <a:lnSpc>
                <a:spcPts val="1430"/>
              </a:lnSpc>
            </a:pPr>
            <a:fld id="{81D60167-4931-47E6-BA6A-407CBD079E47}" type="slidenum">
              <a:rPr dirty="0"/>
              <a:pPr marL="25400">
                <a:lnSpc>
                  <a:spcPts val="1430"/>
                </a:lnSpc>
              </a:pPr>
              <a:t>20</a:t>
            </a:fld>
            <a:endParaRPr dirty="0"/>
          </a:p>
        </p:txBody>
      </p:sp>
      <p:sp>
        <p:nvSpPr>
          <p:cNvPr id="5" name="object 5"/>
          <p:cNvSpPr/>
          <p:nvPr/>
        </p:nvSpPr>
        <p:spPr>
          <a:xfrm>
            <a:off x="1819656" y="1514855"/>
            <a:ext cx="6050280" cy="902208"/>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7333488" y="1514855"/>
            <a:ext cx="637032" cy="902208"/>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1819656" y="2100072"/>
            <a:ext cx="4044696" cy="902208"/>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5327904" y="2100072"/>
            <a:ext cx="637031" cy="902208"/>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1905001" y="2846833"/>
            <a:ext cx="579119" cy="603503"/>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2164080" y="2685288"/>
            <a:ext cx="7284720" cy="902208"/>
          </a:xfrm>
          <a:prstGeom prst="rect">
            <a:avLst/>
          </a:prstGeom>
          <a:blipFill>
            <a:blip r:embed="rId8" cstate="print"/>
            <a:stretch>
              <a:fillRect/>
            </a:stretch>
          </a:blipFill>
        </p:spPr>
        <p:txBody>
          <a:bodyPr wrap="square" lIns="0" tIns="0" rIns="0" bIns="0" rtlCol="0"/>
          <a:lstStyle/>
          <a:p>
            <a:endParaRPr/>
          </a:p>
        </p:txBody>
      </p:sp>
      <p:sp>
        <p:nvSpPr>
          <p:cNvPr id="11" name="object 11"/>
          <p:cNvSpPr/>
          <p:nvPr/>
        </p:nvSpPr>
        <p:spPr>
          <a:xfrm>
            <a:off x="8912353" y="2685288"/>
            <a:ext cx="637031" cy="902208"/>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1905001" y="3432048"/>
            <a:ext cx="579119" cy="603503"/>
          </a:xfrm>
          <a:prstGeom prst="rect">
            <a:avLst/>
          </a:prstGeom>
          <a:blipFill>
            <a:blip r:embed="rId7" cstate="print"/>
            <a:stretch>
              <a:fillRect/>
            </a:stretch>
          </a:blipFill>
        </p:spPr>
        <p:txBody>
          <a:bodyPr wrap="square" lIns="0" tIns="0" rIns="0" bIns="0" rtlCol="0"/>
          <a:lstStyle/>
          <a:p>
            <a:endParaRPr/>
          </a:p>
        </p:txBody>
      </p:sp>
      <p:sp>
        <p:nvSpPr>
          <p:cNvPr id="13" name="object 13"/>
          <p:cNvSpPr/>
          <p:nvPr/>
        </p:nvSpPr>
        <p:spPr>
          <a:xfrm>
            <a:off x="2164080" y="3270503"/>
            <a:ext cx="4565904" cy="902208"/>
          </a:xfrm>
          <a:prstGeom prst="rect">
            <a:avLst/>
          </a:prstGeom>
          <a:blipFill>
            <a:blip r:embed="rId9" cstate="print"/>
            <a:stretch>
              <a:fillRect/>
            </a:stretch>
          </a:blipFill>
        </p:spPr>
        <p:txBody>
          <a:bodyPr wrap="square" lIns="0" tIns="0" rIns="0" bIns="0" rtlCol="0"/>
          <a:lstStyle/>
          <a:p>
            <a:endParaRPr/>
          </a:p>
        </p:txBody>
      </p:sp>
      <p:sp>
        <p:nvSpPr>
          <p:cNvPr id="14" name="object 14"/>
          <p:cNvSpPr/>
          <p:nvPr/>
        </p:nvSpPr>
        <p:spPr>
          <a:xfrm>
            <a:off x="6193535" y="3270503"/>
            <a:ext cx="637032" cy="902208"/>
          </a:xfrm>
          <a:prstGeom prst="rect">
            <a:avLst/>
          </a:prstGeom>
          <a:blipFill>
            <a:blip r:embed="rId5" cstate="print"/>
            <a:stretch>
              <a:fillRect/>
            </a:stretch>
          </a:blipFill>
        </p:spPr>
        <p:txBody>
          <a:bodyPr wrap="square" lIns="0" tIns="0" rIns="0" bIns="0" rtlCol="0"/>
          <a:lstStyle/>
          <a:p>
            <a:endParaRPr/>
          </a:p>
        </p:txBody>
      </p:sp>
      <p:sp>
        <p:nvSpPr>
          <p:cNvPr id="15" name="object 15"/>
          <p:cNvSpPr/>
          <p:nvPr/>
        </p:nvSpPr>
        <p:spPr>
          <a:xfrm>
            <a:off x="1905001" y="4017264"/>
            <a:ext cx="579119" cy="603504"/>
          </a:xfrm>
          <a:prstGeom prst="rect">
            <a:avLst/>
          </a:prstGeom>
          <a:blipFill>
            <a:blip r:embed="rId7" cstate="print"/>
            <a:stretch>
              <a:fillRect/>
            </a:stretch>
          </a:blipFill>
        </p:spPr>
        <p:txBody>
          <a:bodyPr wrap="square" lIns="0" tIns="0" rIns="0" bIns="0" rtlCol="0"/>
          <a:lstStyle/>
          <a:p>
            <a:endParaRPr/>
          </a:p>
        </p:txBody>
      </p:sp>
      <p:sp>
        <p:nvSpPr>
          <p:cNvPr id="16" name="object 16"/>
          <p:cNvSpPr/>
          <p:nvPr/>
        </p:nvSpPr>
        <p:spPr>
          <a:xfrm>
            <a:off x="2164080" y="3855720"/>
            <a:ext cx="7827264" cy="902208"/>
          </a:xfrm>
          <a:prstGeom prst="rect">
            <a:avLst/>
          </a:prstGeom>
          <a:blipFill>
            <a:blip r:embed="rId10" cstate="print"/>
            <a:stretch>
              <a:fillRect/>
            </a:stretch>
          </a:blipFill>
        </p:spPr>
        <p:txBody>
          <a:bodyPr wrap="square" lIns="0" tIns="0" rIns="0" bIns="0" rtlCol="0"/>
          <a:lstStyle/>
          <a:p>
            <a:endParaRPr/>
          </a:p>
        </p:txBody>
      </p:sp>
      <p:sp>
        <p:nvSpPr>
          <p:cNvPr id="17" name="object 17"/>
          <p:cNvSpPr/>
          <p:nvPr/>
        </p:nvSpPr>
        <p:spPr>
          <a:xfrm>
            <a:off x="2164081" y="4343400"/>
            <a:ext cx="3139439" cy="902208"/>
          </a:xfrm>
          <a:prstGeom prst="rect">
            <a:avLst/>
          </a:prstGeom>
          <a:blipFill>
            <a:blip r:embed="rId11" cstate="print"/>
            <a:stretch>
              <a:fillRect/>
            </a:stretch>
          </a:blipFill>
        </p:spPr>
        <p:txBody>
          <a:bodyPr wrap="square" lIns="0" tIns="0" rIns="0" bIns="0" rtlCol="0"/>
          <a:lstStyle/>
          <a:p>
            <a:endParaRPr/>
          </a:p>
        </p:txBody>
      </p:sp>
      <p:sp>
        <p:nvSpPr>
          <p:cNvPr id="18" name="object 18"/>
          <p:cNvSpPr/>
          <p:nvPr/>
        </p:nvSpPr>
        <p:spPr>
          <a:xfrm>
            <a:off x="4767073" y="4343400"/>
            <a:ext cx="637031" cy="902208"/>
          </a:xfrm>
          <a:prstGeom prst="rect">
            <a:avLst/>
          </a:prstGeom>
          <a:blipFill>
            <a:blip r:embed="rId5" cstate="print"/>
            <a:stretch>
              <a:fillRect/>
            </a:stretch>
          </a:blipFill>
        </p:spPr>
        <p:txBody>
          <a:bodyPr wrap="square" lIns="0" tIns="0" rIns="0" bIns="0" rtlCol="0"/>
          <a:lstStyle/>
          <a:p>
            <a:endParaRPr/>
          </a:p>
        </p:txBody>
      </p:sp>
      <p:sp>
        <p:nvSpPr>
          <p:cNvPr id="19" name="object 19"/>
          <p:cNvSpPr/>
          <p:nvPr/>
        </p:nvSpPr>
        <p:spPr>
          <a:xfrm>
            <a:off x="2164080" y="4928615"/>
            <a:ext cx="637032" cy="902208"/>
          </a:xfrm>
          <a:prstGeom prst="rect">
            <a:avLst/>
          </a:prstGeom>
          <a:blipFill>
            <a:blip r:embed="rId5" cstate="print"/>
            <a:stretch>
              <a:fillRect/>
            </a:stretch>
          </a:blipFill>
        </p:spPr>
        <p:txBody>
          <a:bodyPr wrap="square" lIns="0" tIns="0" rIns="0" bIns="0" rtlCol="0"/>
          <a:lstStyle/>
          <a:p>
            <a:endParaRPr/>
          </a:p>
        </p:txBody>
      </p:sp>
      <p:sp>
        <p:nvSpPr>
          <p:cNvPr id="24" name="Title 23"/>
          <p:cNvSpPr>
            <a:spLocks noGrp="1"/>
          </p:cNvSpPr>
          <p:nvPr>
            <p:ph type="title"/>
          </p:nvPr>
        </p:nvSpPr>
        <p:spPr/>
        <p:txBody>
          <a:bodyPr/>
          <a:lstStyle/>
          <a:p>
            <a:endParaRPr lang="tr-T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796784" y="332231"/>
            <a:ext cx="871728" cy="123444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995374" y="93915"/>
            <a:ext cx="4130040" cy="695325"/>
          </a:xfrm>
          <a:prstGeom prst="rect">
            <a:avLst/>
          </a:prstGeom>
        </p:spPr>
        <p:txBody>
          <a:bodyPr vert="horz" wrap="square" lIns="0" tIns="12065" rIns="0" bIns="0" rtlCol="0">
            <a:spAutoFit/>
          </a:bodyPr>
          <a:lstStyle/>
          <a:p>
            <a:pPr marL="12700">
              <a:spcBef>
                <a:spcPts val="95"/>
              </a:spcBef>
            </a:pPr>
            <a:r>
              <a:rPr sz="4400" spc="-85" dirty="0"/>
              <a:t>Örnek </a:t>
            </a:r>
            <a:r>
              <a:rPr sz="4400" spc="-140" dirty="0"/>
              <a:t>AI</a:t>
            </a:r>
            <a:r>
              <a:rPr sz="4400" spc="35" dirty="0"/>
              <a:t> </a:t>
            </a:r>
            <a:r>
              <a:rPr sz="4400" spc="-10" dirty="0"/>
              <a:t>Sistemi</a:t>
            </a:r>
            <a:endParaRPr sz="4400" dirty="0"/>
          </a:p>
        </p:txBody>
      </p:sp>
      <p:sp>
        <p:nvSpPr>
          <p:cNvPr id="24" name="object 24"/>
          <p:cNvSpPr txBox="1">
            <a:spLocks noGrp="1"/>
          </p:cNvSpPr>
          <p:nvPr>
            <p:ph type="sldNum" sz="quarter" idx="12"/>
          </p:nvPr>
        </p:nvSpPr>
        <p:spPr>
          <a:xfrm>
            <a:off x="11896725" y="6497638"/>
            <a:ext cx="295275" cy="179387"/>
          </a:xfrm>
          <a:prstGeom prst="rect">
            <a:avLst/>
          </a:prstGeom>
        </p:spPr>
        <p:txBody>
          <a:bodyPr vert="horz" wrap="square" lIns="0" tIns="0" rIns="0" bIns="0" rtlCol="0">
            <a:spAutoFit/>
          </a:bodyPr>
          <a:lstStyle/>
          <a:p>
            <a:pPr marL="25400">
              <a:lnSpc>
                <a:spcPts val="1430"/>
              </a:lnSpc>
            </a:pPr>
            <a:fld id="{81D60167-4931-47E6-BA6A-407CBD079E47}" type="slidenum">
              <a:rPr smtClean="0"/>
              <a:pPr marL="25400">
                <a:lnSpc>
                  <a:spcPts val="1430"/>
                </a:lnSpc>
              </a:pPr>
              <a:t>21</a:t>
            </a:fld>
            <a:endParaRPr dirty="0"/>
          </a:p>
        </p:txBody>
      </p:sp>
      <p:sp>
        <p:nvSpPr>
          <p:cNvPr id="5" name="object 5"/>
          <p:cNvSpPr/>
          <p:nvPr/>
        </p:nvSpPr>
        <p:spPr>
          <a:xfrm>
            <a:off x="1819656" y="1514855"/>
            <a:ext cx="6150864" cy="90220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7434072" y="1514855"/>
            <a:ext cx="637031" cy="902208"/>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819656" y="2100072"/>
            <a:ext cx="8235696" cy="902208"/>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2164080" y="2587751"/>
            <a:ext cx="1197864" cy="902208"/>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2825497" y="2587751"/>
            <a:ext cx="637031" cy="902208"/>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1905001" y="3334511"/>
            <a:ext cx="579119" cy="603504"/>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2164080" y="3172967"/>
            <a:ext cx="5821680" cy="902208"/>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7449311" y="3172967"/>
            <a:ext cx="637032" cy="902208"/>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1905001" y="3919728"/>
            <a:ext cx="579119" cy="603504"/>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2164080" y="3758185"/>
            <a:ext cx="6175248" cy="902207"/>
          </a:xfrm>
          <a:prstGeom prst="rect">
            <a:avLst/>
          </a:prstGeom>
          <a:blipFill>
            <a:blip r:embed="rId9" cstate="print"/>
            <a:stretch>
              <a:fillRect/>
            </a:stretch>
          </a:blipFill>
        </p:spPr>
        <p:txBody>
          <a:bodyPr wrap="square" lIns="0" tIns="0" rIns="0" bIns="0" rtlCol="0"/>
          <a:lstStyle/>
          <a:p>
            <a:endParaRPr/>
          </a:p>
        </p:txBody>
      </p:sp>
      <p:sp>
        <p:nvSpPr>
          <p:cNvPr id="15" name="object 15"/>
          <p:cNvSpPr/>
          <p:nvPr/>
        </p:nvSpPr>
        <p:spPr>
          <a:xfrm>
            <a:off x="7802880" y="3758185"/>
            <a:ext cx="637031" cy="902207"/>
          </a:xfrm>
          <a:prstGeom prst="rect">
            <a:avLst/>
          </a:prstGeom>
          <a:blipFill>
            <a:blip r:embed="rId4" cstate="print"/>
            <a:stretch>
              <a:fillRect/>
            </a:stretch>
          </a:blipFill>
        </p:spPr>
        <p:txBody>
          <a:bodyPr wrap="square" lIns="0" tIns="0" rIns="0" bIns="0" rtlCol="0"/>
          <a:lstStyle/>
          <a:p>
            <a:endParaRPr/>
          </a:p>
        </p:txBody>
      </p:sp>
      <p:sp>
        <p:nvSpPr>
          <p:cNvPr id="16" name="object 16"/>
          <p:cNvSpPr/>
          <p:nvPr/>
        </p:nvSpPr>
        <p:spPr>
          <a:xfrm>
            <a:off x="1905001" y="4504944"/>
            <a:ext cx="579119" cy="603504"/>
          </a:xfrm>
          <a:prstGeom prst="rect">
            <a:avLst/>
          </a:prstGeom>
          <a:blipFill>
            <a:blip r:embed="rId7" cstate="print"/>
            <a:stretch>
              <a:fillRect/>
            </a:stretch>
          </a:blipFill>
        </p:spPr>
        <p:txBody>
          <a:bodyPr wrap="square" lIns="0" tIns="0" rIns="0" bIns="0" rtlCol="0"/>
          <a:lstStyle/>
          <a:p>
            <a:endParaRPr/>
          </a:p>
        </p:txBody>
      </p:sp>
      <p:sp>
        <p:nvSpPr>
          <p:cNvPr id="17" name="object 17"/>
          <p:cNvSpPr/>
          <p:nvPr/>
        </p:nvSpPr>
        <p:spPr>
          <a:xfrm>
            <a:off x="2164080" y="4343400"/>
            <a:ext cx="7235952" cy="902208"/>
          </a:xfrm>
          <a:prstGeom prst="rect">
            <a:avLst/>
          </a:prstGeom>
          <a:blipFill>
            <a:blip r:embed="rId10" cstate="print"/>
            <a:stretch>
              <a:fillRect/>
            </a:stretch>
          </a:blipFill>
        </p:spPr>
        <p:txBody>
          <a:bodyPr wrap="square" lIns="0" tIns="0" rIns="0" bIns="0" rtlCol="0"/>
          <a:lstStyle/>
          <a:p>
            <a:endParaRPr/>
          </a:p>
        </p:txBody>
      </p:sp>
      <p:sp>
        <p:nvSpPr>
          <p:cNvPr id="18" name="object 18"/>
          <p:cNvSpPr/>
          <p:nvPr/>
        </p:nvSpPr>
        <p:spPr>
          <a:xfrm>
            <a:off x="2164080" y="4831079"/>
            <a:ext cx="6489192" cy="902208"/>
          </a:xfrm>
          <a:prstGeom prst="rect">
            <a:avLst/>
          </a:prstGeom>
          <a:blipFill>
            <a:blip r:embed="rId11" cstate="print"/>
            <a:stretch>
              <a:fillRect/>
            </a:stretch>
          </a:blipFill>
        </p:spPr>
        <p:txBody>
          <a:bodyPr wrap="square" lIns="0" tIns="0" rIns="0" bIns="0" rtlCol="0"/>
          <a:lstStyle/>
          <a:p>
            <a:endParaRPr/>
          </a:p>
        </p:txBody>
      </p:sp>
      <p:sp>
        <p:nvSpPr>
          <p:cNvPr id="19" name="object 19"/>
          <p:cNvSpPr/>
          <p:nvPr/>
        </p:nvSpPr>
        <p:spPr>
          <a:xfrm>
            <a:off x="8116824" y="4831079"/>
            <a:ext cx="637031" cy="902208"/>
          </a:xfrm>
          <a:prstGeom prst="rect">
            <a:avLst/>
          </a:prstGeom>
          <a:blipFill>
            <a:blip r:embed="rId4" cstate="print"/>
            <a:stretch>
              <a:fillRect/>
            </a:stretch>
          </a:blipFill>
        </p:spPr>
        <p:txBody>
          <a:bodyPr wrap="square" lIns="0" tIns="0" rIns="0" bIns="0" rtlCol="0"/>
          <a:lstStyle/>
          <a:p>
            <a:endParaRPr/>
          </a:p>
        </p:txBody>
      </p:sp>
      <p:sp>
        <p:nvSpPr>
          <p:cNvPr id="20" name="object 20"/>
          <p:cNvSpPr/>
          <p:nvPr/>
        </p:nvSpPr>
        <p:spPr>
          <a:xfrm>
            <a:off x="2164080" y="5416296"/>
            <a:ext cx="637032" cy="902208"/>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796784" y="332231"/>
            <a:ext cx="871728" cy="123444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4008120" y="142226"/>
            <a:ext cx="4130040" cy="695325"/>
          </a:xfrm>
          <a:prstGeom prst="rect">
            <a:avLst/>
          </a:prstGeom>
        </p:spPr>
        <p:txBody>
          <a:bodyPr vert="horz" wrap="square" lIns="0" tIns="12065" rIns="0" bIns="0" rtlCol="0">
            <a:spAutoFit/>
          </a:bodyPr>
          <a:lstStyle/>
          <a:p>
            <a:pPr marL="12700">
              <a:spcBef>
                <a:spcPts val="95"/>
              </a:spcBef>
            </a:pPr>
            <a:r>
              <a:rPr sz="4400" spc="-85" dirty="0"/>
              <a:t>Örnek </a:t>
            </a:r>
            <a:r>
              <a:rPr sz="4400" spc="-140" dirty="0"/>
              <a:t>AI</a:t>
            </a:r>
            <a:r>
              <a:rPr sz="4400" spc="35" dirty="0"/>
              <a:t> </a:t>
            </a:r>
            <a:r>
              <a:rPr sz="4400" spc="-10" dirty="0"/>
              <a:t>Sistemi</a:t>
            </a:r>
            <a:endParaRPr sz="4400" dirty="0"/>
          </a:p>
        </p:txBody>
      </p:sp>
      <p:sp>
        <p:nvSpPr>
          <p:cNvPr id="23" name="object 23"/>
          <p:cNvSpPr txBox="1">
            <a:spLocks noGrp="1"/>
          </p:cNvSpPr>
          <p:nvPr>
            <p:ph type="sldNum" sz="quarter" idx="12"/>
          </p:nvPr>
        </p:nvSpPr>
        <p:spPr>
          <a:xfrm>
            <a:off x="11896725" y="6497638"/>
            <a:ext cx="295275" cy="179387"/>
          </a:xfrm>
          <a:prstGeom prst="rect">
            <a:avLst/>
          </a:prstGeom>
        </p:spPr>
        <p:txBody>
          <a:bodyPr vert="horz" wrap="square" lIns="0" tIns="0" rIns="0" bIns="0" rtlCol="0">
            <a:spAutoFit/>
          </a:bodyPr>
          <a:lstStyle/>
          <a:p>
            <a:pPr marL="25400">
              <a:lnSpc>
                <a:spcPts val="1430"/>
              </a:lnSpc>
            </a:pPr>
            <a:fld id="{81D60167-4931-47E6-BA6A-407CBD079E47}" type="slidenum">
              <a:rPr dirty="0"/>
              <a:pPr marL="25400">
                <a:lnSpc>
                  <a:spcPts val="1430"/>
                </a:lnSpc>
              </a:pPr>
              <a:t>22</a:t>
            </a:fld>
            <a:endParaRPr dirty="0"/>
          </a:p>
        </p:txBody>
      </p:sp>
      <p:sp>
        <p:nvSpPr>
          <p:cNvPr id="5" name="object 5"/>
          <p:cNvSpPr/>
          <p:nvPr/>
        </p:nvSpPr>
        <p:spPr>
          <a:xfrm>
            <a:off x="1819656" y="1514855"/>
            <a:ext cx="8150352" cy="90220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9433560" y="1514855"/>
            <a:ext cx="637031" cy="902208"/>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819656" y="2100072"/>
            <a:ext cx="6449568" cy="902208"/>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7732777" y="2100072"/>
            <a:ext cx="637031" cy="902208"/>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1905001" y="2846833"/>
            <a:ext cx="579119" cy="603503"/>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2164080" y="2685288"/>
            <a:ext cx="7101840" cy="902208"/>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8729472" y="2685288"/>
            <a:ext cx="637031" cy="902208"/>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1905001" y="3432048"/>
            <a:ext cx="579119" cy="603503"/>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2164080" y="3270503"/>
            <a:ext cx="6019800" cy="902208"/>
          </a:xfrm>
          <a:prstGeom prst="rect">
            <a:avLst/>
          </a:prstGeom>
          <a:blipFill>
            <a:blip r:embed="rId8" cstate="print"/>
            <a:stretch>
              <a:fillRect/>
            </a:stretch>
          </a:blipFill>
        </p:spPr>
        <p:txBody>
          <a:bodyPr wrap="square" lIns="0" tIns="0" rIns="0" bIns="0" rtlCol="0"/>
          <a:lstStyle/>
          <a:p>
            <a:endParaRPr/>
          </a:p>
        </p:txBody>
      </p:sp>
      <p:sp>
        <p:nvSpPr>
          <p:cNvPr id="14" name="object 14"/>
          <p:cNvSpPr/>
          <p:nvPr/>
        </p:nvSpPr>
        <p:spPr>
          <a:xfrm>
            <a:off x="7647432" y="3270503"/>
            <a:ext cx="637032" cy="902208"/>
          </a:xfrm>
          <a:prstGeom prst="rect">
            <a:avLst/>
          </a:prstGeom>
          <a:blipFill>
            <a:blip r:embed="rId4" cstate="print"/>
            <a:stretch>
              <a:fillRect/>
            </a:stretch>
          </a:blipFill>
        </p:spPr>
        <p:txBody>
          <a:bodyPr wrap="square" lIns="0" tIns="0" rIns="0" bIns="0" rtlCol="0"/>
          <a:lstStyle/>
          <a:p>
            <a:endParaRPr/>
          </a:p>
        </p:txBody>
      </p:sp>
      <p:sp>
        <p:nvSpPr>
          <p:cNvPr id="15" name="object 15"/>
          <p:cNvSpPr/>
          <p:nvPr/>
        </p:nvSpPr>
        <p:spPr>
          <a:xfrm>
            <a:off x="1905001" y="4017264"/>
            <a:ext cx="579119" cy="603504"/>
          </a:xfrm>
          <a:prstGeom prst="rect">
            <a:avLst/>
          </a:prstGeom>
          <a:blipFill>
            <a:blip r:embed="rId6" cstate="print"/>
            <a:stretch>
              <a:fillRect/>
            </a:stretch>
          </a:blipFill>
        </p:spPr>
        <p:txBody>
          <a:bodyPr wrap="square" lIns="0" tIns="0" rIns="0" bIns="0" rtlCol="0"/>
          <a:lstStyle/>
          <a:p>
            <a:endParaRPr/>
          </a:p>
        </p:txBody>
      </p:sp>
      <p:sp>
        <p:nvSpPr>
          <p:cNvPr id="16" name="object 16"/>
          <p:cNvSpPr/>
          <p:nvPr/>
        </p:nvSpPr>
        <p:spPr>
          <a:xfrm>
            <a:off x="2164081" y="3855720"/>
            <a:ext cx="7946135" cy="902208"/>
          </a:xfrm>
          <a:prstGeom prst="rect">
            <a:avLst/>
          </a:prstGeom>
          <a:blipFill>
            <a:blip r:embed="rId9" cstate="print"/>
            <a:stretch>
              <a:fillRect/>
            </a:stretch>
          </a:blipFill>
        </p:spPr>
        <p:txBody>
          <a:bodyPr wrap="square" lIns="0" tIns="0" rIns="0" bIns="0" rtlCol="0"/>
          <a:lstStyle/>
          <a:p>
            <a:endParaRPr/>
          </a:p>
        </p:txBody>
      </p:sp>
      <p:sp>
        <p:nvSpPr>
          <p:cNvPr id="17" name="object 17"/>
          <p:cNvSpPr/>
          <p:nvPr/>
        </p:nvSpPr>
        <p:spPr>
          <a:xfrm>
            <a:off x="2164081" y="4343400"/>
            <a:ext cx="1844039" cy="902208"/>
          </a:xfrm>
          <a:prstGeom prst="rect">
            <a:avLst/>
          </a:prstGeom>
          <a:blipFill>
            <a:blip r:embed="rId10" cstate="print"/>
            <a:stretch>
              <a:fillRect/>
            </a:stretch>
          </a:blipFill>
        </p:spPr>
        <p:txBody>
          <a:bodyPr wrap="square" lIns="0" tIns="0" rIns="0" bIns="0" rtlCol="0"/>
          <a:lstStyle/>
          <a:p>
            <a:endParaRPr/>
          </a:p>
        </p:txBody>
      </p:sp>
      <p:sp>
        <p:nvSpPr>
          <p:cNvPr id="18" name="object 18"/>
          <p:cNvSpPr/>
          <p:nvPr/>
        </p:nvSpPr>
        <p:spPr>
          <a:xfrm>
            <a:off x="3471672" y="4343400"/>
            <a:ext cx="637032" cy="902208"/>
          </a:xfrm>
          <a:prstGeom prst="rect">
            <a:avLst/>
          </a:prstGeom>
          <a:blipFill>
            <a:blip r:embed="rId4" cstate="print"/>
            <a:stretch>
              <a:fillRect/>
            </a:stretch>
          </a:blipFill>
        </p:spPr>
        <p:txBody>
          <a:bodyPr wrap="square" lIns="0" tIns="0" rIns="0" bIns="0" rtlCol="0"/>
          <a:lstStyle/>
          <a:p>
            <a:endParaRPr/>
          </a:p>
        </p:txBody>
      </p:sp>
      <p:sp>
        <p:nvSpPr>
          <p:cNvPr id="19" name="object 19"/>
          <p:cNvSpPr/>
          <p:nvPr/>
        </p:nvSpPr>
        <p:spPr>
          <a:xfrm>
            <a:off x="2164080" y="4928615"/>
            <a:ext cx="637032" cy="902208"/>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557F1280-D5B4-447B-8A34-2D5AB51137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391" y="320643"/>
            <a:ext cx="3549397" cy="1741423"/>
          </a:xfrm>
          <a:prstGeom prst="rect">
            <a:avLst/>
          </a:prstGeom>
        </p:spPr>
      </p:pic>
      <p:pic>
        <p:nvPicPr>
          <p:cNvPr id="4100" name="Picture 4" descr="http://i.radikal.com.tr/150x113/2015/05/11/201505111751_ba%C5%9Fl%C4%B1k21.jpg">
            <a:extLst>
              <a:ext uri="{FF2B5EF4-FFF2-40B4-BE49-F238E27FC236}">
                <a16:creationId xmlns:a16="http://schemas.microsoft.com/office/drawing/2014/main" id="{A79FEF5E-5DAE-4DFD-9CA6-C6FB72C876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4578" y="1736007"/>
            <a:ext cx="4736842" cy="4503504"/>
          </a:xfrm>
          <a:prstGeom prst="rect">
            <a:avLst/>
          </a:prstGeom>
          <a:noFill/>
          <a:extLst>
            <a:ext uri="{909E8E84-426E-40DD-AFC4-6F175D3DCCD1}">
              <a14:hiddenFill xmlns:a14="http://schemas.microsoft.com/office/drawing/2010/main">
                <a:solidFill>
                  <a:srgbClr val="FFFFFF"/>
                </a:solidFill>
              </a14:hiddenFill>
            </a:ext>
          </a:extLst>
        </p:spPr>
      </p:pic>
      <p:pic>
        <p:nvPicPr>
          <p:cNvPr id="11" name="Resim 10">
            <a:extLst>
              <a:ext uri="{FF2B5EF4-FFF2-40B4-BE49-F238E27FC236}">
                <a16:creationId xmlns:a16="http://schemas.microsoft.com/office/drawing/2014/main" id="{6209513A-790D-4051-B76A-48A524813D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799" y="2359089"/>
            <a:ext cx="4649355" cy="2369098"/>
          </a:xfrm>
          <a:prstGeom prst="rect">
            <a:avLst/>
          </a:prstGeom>
        </p:spPr>
      </p:pic>
      <p:pic>
        <p:nvPicPr>
          <p:cNvPr id="4108" name="Picture 12" descr="Image result for sophia">
            <a:extLst>
              <a:ext uri="{FF2B5EF4-FFF2-40B4-BE49-F238E27FC236}">
                <a16:creationId xmlns:a16="http://schemas.microsoft.com/office/drawing/2014/main" id="{A0934DBE-D1CF-48AD-8C92-3D13A34BF9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3753" y="142628"/>
            <a:ext cx="2216461" cy="2216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5666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z="2800" b="1" dirty="0"/>
              <a:t>Gündem</a:t>
            </a:r>
            <a:endParaRPr lang="tr-TR" sz="2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521" y="861219"/>
            <a:ext cx="7334250" cy="5248275"/>
          </a:xfrm>
          <a:prstGeom prst="rect">
            <a:avLst/>
          </a:prstGeom>
        </p:spPr>
      </p:pic>
    </p:spTree>
    <p:extLst>
      <p:ext uri="{BB962C8B-B14F-4D97-AF65-F5344CB8AC3E}">
        <p14:creationId xmlns:p14="http://schemas.microsoft.com/office/powerpoint/2010/main" val="36502911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32EBA926-30E2-4AB9-9218-9101A5D84BC8}"/>
              </a:ext>
            </a:extLst>
          </p:cNvPr>
          <p:cNvSpPr>
            <a:spLocks noGrp="1"/>
          </p:cNvSpPr>
          <p:nvPr>
            <p:ph type="title"/>
          </p:nvPr>
        </p:nvSpPr>
        <p:spPr/>
        <p:txBody>
          <a:bodyPr/>
          <a:lstStyle/>
          <a:p>
            <a:r>
              <a:rPr lang="tr-TR" sz="6000" dirty="0"/>
              <a:t>NEDİR?</a:t>
            </a:r>
          </a:p>
        </p:txBody>
      </p:sp>
      <p:sp>
        <p:nvSpPr>
          <p:cNvPr id="3" name="İçerik Yer Tutucusu 2">
            <a:extLst>
              <a:ext uri="{FF2B5EF4-FFF2-40B4-BE49-F238E27FC236}">
                <a16:creationId xmlns:a16="http://schemas.microsoft.com/office/drawing/2014/main" id="{CC6340F3-C16B-4B00-96BE-D4A1A9721704}"/>
              </a:ext>
            </a:extLst>
          </p:cNvPr>
          <p:cNvSpPr>
            <a:spLocks noGrp="1"/>
          </p:cNvSpPr>
          <p:nvPr>
            <p:ph idx="1"/>
          </p:nvPr>
        </p:nvSpPr>
        <p:spPr/>
        <p:txBody>
          <a:bodyPr/>
          <a:lstStyle/>
          <a:p>
            <a:r>
              <a:rPr lang="tr-TR" dirty="0">
                <a:solidFill>
                  <a:srgbClr val="FF0000"/>
                </a:solidFill>
              </a:rPr>
              <a:t>Makine öğrenimi, bilgisayar sistemlerine açık bir şekilde programlanmadan, bilgisayar sistemlerine "öğrenmeyi" (yani, belirli bir görev üzerindeki performansı sürekli olarak geliştirir) yeteneği veren bir bilgisayar bilimi alanıdır.</a:t>
            </a:r>
          </a:p>
          <a:p>
            <a:r>
              <a:rPr lang="tr-TR" dirty="0">
                <a:solidFill>
                  <a:srgbClr val="FF0000"/>
                </a:solidFill>
              </a:rPr>
              <a:t>Kısaca; Amaç geçmişteki verileri kullanarak gelecek için tahminlerde bulunmaktır.</a:t>
            </a:r>
          </a:p>
          <a:p>
            <a:r>
              <a:rPr lang="tr-TR" dirty="0">
                <a:solidFill>
                  <a:srgbClr val="111111"/>
                </a:solidFill>
                <a:latin typeface="Roboto"/>
              </a:rPr>
              <a:t>Yapay Zeka – Makineler tarafından sergilenen insan zekasını taklit etme yeteneği</a:t>
            </a:r>
          </a:p>
          <a:p>
            <a:endParaRPr lang="tr-TR" dirty="0">
              <a:solidFill>
                <a:srgbClr val="FF0000"/>
              </a:solidFill>
            </a:endParaRPr>
          </a:p>
          <a:p>
            <a:pPr marL="0" indent="0">
              <a:buNone/>
            </a:pPr>
            <a:endParaRPr lang="tr-TR" dirty="0">
              <a:solidFill>
                <a:srgbClr val="FF0000"/>
              </a:solidFill>
            </a:endParaRPr>
          </a:p>
        </p:txBody>
      </p:sp>
      <p:pic>
        <p:nvPicPr>
          <p:cNvPr id="5" name="Resim 4">
            <a:extLst>
              <a:ext uri="{FF2B5EF4-FFF2-40B4-BE49-F238E27FC236}">
                <a16:creationId xmlns:a16="http://schemas.microsoft.com/office/drawing/2014/main" id="{9FB4FD05-D35B-435F-B0FA-84B1CBADDD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 y="2845837"/>
            <a:ext cx="11258939" cy="3545631"/>
          </a:xfrm>
          <a:prstGeom prst="rect">
            <a:avLst/>
          </a:prstGeom>
        </p:spPr>
      </p:pic>
    </p:spTree>
    <p:extLst>
      <p:ext uri="{BB962C8B-B14F-4D97-AF65-F5344CB8AC3E}">
        <p14:creationId xmlns:p14="http://schemas.microsoft.com/office/powerpoint/2010/main" val="11241584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AF071791-07A7-4063-8E07-73BC049A5296}"/>
              </a:ext>
            </a:extLst>
          </p:cNvPr>
          <p:cNvSpPr>
            <a:spLocks noGrp="1"/>
          </p:cNvSpPr>
          <p:nvPr>
            <p:ph type="ctrTitle"/>
          </p:nvPr>
        </p:nvSpPr>
        <p:spPr>
          <a:xfrm>
            <a:off x="811764" y="1001425"/>
            <a:ext cx="10363200" cy="1470025"/>
          </a:xfrm>
        </p:spPr>
        <p:txBody>
          <a:bodyPr>
            <a:normAutofit/>
          </a:bodyPr>
          <a:lstStyle/>
          <a:p>
            <a:r>
              <a:rPr lang="tr-TR" dirty="0"/>
              <a:t>MACHINE LEARNING </a:t>
            </a:r>
            <a:r>
              <a:rPr lang="tr-TR" dirty="0" err="1"/>
              <a:t>vs</a:t>
            </a:r>
            <a:r>
              <a:rPr lang="tr-TR" dirty="0"/>
              <a:t> DEEP LEARNING</a:t>
            </a:r>
            <a:br>
              <a:rPr lang="tr-TR" dirty="0"/>
            </a:br>
            <a:endParaRPr lang="tr-TR" dirty="0"/>
          </a:p>
        </p:txBody>
      </p:sp>
      <p:pic>
        <p:nvPicPr>
          <p:cNvPr id="5122" name="Picture 2" descr="Image result for machine learning vs deep learning vs ai">
            <a:extLst>
              <a:ext uri="{FF2B5EF4-FFF2-40B4-BE49-F238E27FC236}">
                <a16:creationId xmlns:a16="http://schemas.microsoft.com/office/drawing/2014/main" id="{51BF9956-3936-47BB-9F94-70D1C4CD35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8987" y="1888765"/>
            <a:ext cx="5859819" cy="2857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8149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tr-TR"/>
          </a:p>
        </p:txBody>
      </p:sp>
      <p:sp>
        <p:nvSpPr>
          <p:cNvPr id="3" name="Subtitle 2"/>
          <p:cNvSpPr>
            <a:spLocks noGrp="1"/>
          </p:cNvSpPr>
          <p:nvPr>
            <p:ph type="subTitle" idx="1"/>
          </p:nvPr>
        </p:nvSpPr>
        <p:spPr/>
        <p:txBody>
          <a:bodyPr/>
          <a:lstStyle/>
          <a:p>
            <a:endParaRPr lang="tr-TR"/>
          </a:p>
        </p:txBody>
      </p:sp>
      <p:sp>
        <p:nvSpPr>
          <p:cNvPr id="6" name="Rectangle 5"/>
          <p:cNvSpPr/>
          <p:nvPr/>
        </p:nvSpPr>
        <p:spPr>
          <a:xfrm>
            <a:off x="1002323" y="5372100"/>
            <a:ext cx="10401300" cy="646331"/>
          </a:xfrm>
          <a:prstGeom prst="rect">
            <a:avLst/>
          </a:prstGeom>
        </p:spPr>
        <p:txBody>
          <a:bodyPr wrap="square">
            <a:spAutoFit/>
          </a:bodyPr>
          <a:lstStyle/>
          <a:p>
            <a:r>
              <a:rPr lang="tr-TR" dirty="0">
                <a:latin typeface="medium-content-serif-font"/>
              </a:rPr>
              <a:t>Toparlamak gerekirse, makine öğrenimi ve derin öğrenmenin birbirine göre üstünlük kurduğu yerler farklıdır. Burada amaç probleme çözüm üretmek ise çözüm yoluna değil probleme aşık olun.</a:t>
            </a:r>
            <a:endParaRPr lang="tr-TR" dirty="0"/>
          </a:p>
        </p:txBody>
      </p:sp>
      <p:graphicFrame>
        <p:nvGraphicFramePr>
          <p:cNvPr id="8" name="Object 7"/>
          <p:cNvGraphicFramePr>
            <a:graphicFrameLocks noChangeAspect="1"/>
          </p:cNvGraphicFramePr>
          <p:nvPr>
            <p:extLst>
              <p:ext uri="{D42A27DB-BD31-4B8C-83A1-F6EECF244321}">
                <p14:modId xmlns:p14="http://schemas.microsoft.com/office/powerpoint/2010/main" val="403946080"/>
              </p:ext>
            </p:extLst>
          </p:nvPr>
        </p:nvGraphicFramePr>
        <p:xfrm>
          <a:off x="140677" y="114300"/>
          <a:ext cx="11676185" cy="4518023"/>
        </p:xfrm>
        <a:graphic>
          <a:graphicData uri="http://schemas.openxmlformats.org/presentationml/2006/ole">
            <mc:AlternateContent xmlns:mc="http://schemas.openxmlformats.org/markup-compatibility/2006">
              <mc:Choice xmlns:v="urn:schemas-microsoft-com:vml" Requires="v">
                <p:oleObj spid="_x0000_s1031" name="Worksheet" r:id="rId3" imgW="5219764" imgH="1038296" progId="Excel.Sheet.12">
                  <p:embed/>
                </p:oleObj>
              </mc:Choice>
              <mc:Fallback>
                <p:oleObj name="Worksheet" r:id="rId3" imgW="5219764" imgH="1038296" progId="Excel.Sheet.12">
                  <p:embed/>
                  <p:pic>
                    <p:nvPicPr>
                      <p:cNvPr id="0" name=""/>
                      <p:cNvPicPr/>
                      <p:nvPr/>
                    </p:nvPicPr>
                    <p:blipFill>
                      <a:blip r:embed="rId4"/>
                      <a:stretch>
                        <a:fillRect/>
                      </a:stretch>
                    </p:blipFill>
                    <p:spPr>
                      <a:xfrm>
                        <a:off x="140677" y="114300"/>
                        <a:ext cx="11676185" cy="4518023"/>
                      </a:xfrm>
                      <a:prstGeom prst="rect">
                        <a:avLst/>
                      </a:prstGeom>
                    </p:spPr>
                  </p:pic>
                </p:oleObj>
              </mc:Fallback>
            </mc:AlternateContent>
          </a:graphicData>
        </a:graphic>
      </p:graphicFrame>
    </p:spTree>
    <p:extLst>
      <p:ext uri="{BB962C8B-B14F-4D97-AF65-F5344CB8AC3E}">
        <p14:creationId xmlns:p14="http://schemas.microsoft.com/office/powerpoint/2010/main" val="9758458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71701" y="342900"/>
            <a:ext cx="6972300" cy="5990482"/>
          </a:xfrm>
        </p:spPr>
      </p:pic>
    </p:spTree>
    <p:extLst>
      <p:ext uri="{BB962C8B-B14F-4D97-AF65-F5344CB8AC3E}">
        <p14:creationId xmlns:p14="http://schemas.microsoft.com/office/powerpoint/2010/main" val="3217160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0" i="1" dirty="0"/>
              <a:t>Gözetimli Öğrenme (</a:t>
            </a:r>
            <a:r>
              <a:rPr lang="tr-TR" b="0" i="1" dirty="0" err="1"/>
              <a:t>Supervised</a:t>
            </a:r>
            <a:r>
              <a:rPr lang="tr-TR" b="0" i="1" dirty="0"/>
              <a:t> Learning)</a:t>
            </a:r>
            <a:r>
              <a:rPr lang="tr-TR" b="0" dirty="0"/>
              <a:t>:</a:t>
            </a:r>
            <a:endParaRPr lang="tr-TR" dirty="0"/>
          </a:p>
        </p:txBody>
      </p:sp>
      <p:sp>
        <p:nvSpPr>
          <p:cNvPr id="3" name="Content Placeholder 2"/>
          <p:cNvSpPr>
            <a:spLocks noGrp="1"/>
          </p:cNvSpPr>
          <p:nvPr>
            <p:ph idx="1"/>
          </p:nvPr>
        </p:nvSpPr>
        <p:spPr/>
        <p:txBody>
          <a:bodyPr/>
          <a:lstStyle/>
          <a:p>
            <a:endParaRPr lang="tr-TR" dirty="0"/>
          </a:p>
          <a:p>
            <a:r>
              <a:rPr lang="tr-TR" dirty="0"/>
              <a:t>Gözetimli öğrenme yönteminde, eğitim verisi “</a:t>
            </a:r>
            <a:r>
              <a:rPr lang="tr-TR" dirty="0" err="1"/>
              <a:t>label</a:t>
            </a:r>
            <a:r>
              <a:rPr lang="tr-TR" dirty="0"/>
              <a:t>” (etiket) bilgisi içermektedir. Yani çözüm için model geliştirmede sonuçları bilinen verilerden yararlanılmaktadır. Bu sayede oluşturulan model temel alınarak veri kümesi içerisinde etiket bilgisi mevcut olmayan verilerin sonuçlarının tahmin edilmesi amaçlanmaktadır.</a:t>
            </a:r>
          </a:p>
          <a:p>
            <a:endParaRPr lang="tr-TR" dirty="0"/>
          </a:p>
          <a:p>
            <a:endParaRPr lang="tr-TR" dirty="0"/>
          </a:p>
        </p:txBody>
      </p:sp>
    </p:spTree>
    <p:extLst>
      <p:ext uri="{BB962C8B-B14F-4D97-AF65-F5344CB8AC3E}">
        <p14:creationId xmlns:p14="http://schemas.microsoft.com/office/powerpoint/2010/main" val="2281722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Content Placeholder 4">
            <a:extLst>
              <a:ext uri="{FF2B5EF4-FFF2-40B4-BE49-F238E27FC236}">
                <a16:creationId xmlns:a16="http://schemas.microsoft.com/office/drawing/2014/main" id="{408A00BE-D912-4C4C-8D2E-25AD24D1B90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246589" y="0"/>
            <a:ext cx="9698822" cy="6054565"/>
          </a:xfrm>
        </p:spPr>
      </p:pic>
    </p:spTree>
    <p:extLst>
      <p:ext uri="{BB962C8B-B14F-4D97-AF65-F5344CB8AC3E}">
        <p14:creationId xmlns:p14="http://schemas.microsoft.com/office/powerpoint/2010/main" val="18711989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a:t>En çok kullanılan gözetimli öğrenme algoritmaları:</a:t>
            </a:r>
            <a:br>
              <a:rPr lang="tr-TR" dirty="0"/>
            </a:br>
            <a:endParaRPr lang="tr-TR" dirty="0"/>
          </a:p>
        </p:txBody>
      </p:sp>
      <p:sp>
        <p:nvSpPr>
          <p:cNvPr id="3" name="Content Placeholder 2"/>
          <p:cNvSpPr>
            <a:spLocks noGrp="1"/>
          </p:cNvSpPr>
          <p:nvPr>
            <p:ph idx="1"/>
          </p:nvPr>
        </p:nvSpPr>
        <p:spPr/>
        <p:txBody>
          <a:bodyPr/>
          <a:lstStyle/>
          <a:p>
            <a:endParaRPr lang="tr-TR" dirty="0"/>
          </a:p>
          <a:p>
            <a:r>
              <a:rPr lang="tr-TR" dirty="0"/>
              <a:t>En Yakın Komşuluk → k-</a:t>
            </a:r>
            <a:r>
              <a:rPr lang="tr-TR" dirty="0" err="1"/>
              <a:t>Nearest</a:t>
            </a:r>
            <a:r>
              <a:rPr lang="tr-TR" dirty="0"/>
              <a:t> </a:t>
            </a:r>
            <a:r>
              <a:rPr lang="tr-TR" dirty="0" err="1"/>
              <a:t>Neighbors</a:t>
            </a:r>
            <a:r>
              <a:rPr lang="tr-TR" dirty="0"/>
              <a:t> (KNN)</a:t>
            </a:r>
          </a:p>
          <a:p>
            <a:r>
              <a:rPr lang="tr-TR" dirty="0"/>
              <a:t>Yapay Sinir Ağları → </a:t>
            </a:r>
            <a:r>
              <a:rPr lang="tr-TR" dirty="0" err="1"/>
              <a:t>Artificial</a:t>
            </a:r>
            <a:r>
              <a:rPr lang="tr-TR" dirty="0"/>
              <a:t> </a:t>
            </a:r>
            <a:r>
              <a:rPr lang="tr-TR" dirty="0" err="1"/>
              <a:t>Neural</a:t>
            </a:r>
            <a:r>
              <a:rPr lang="tr-TR" dirty="0"/>
              <a:t> Network (ANN)</a:t>
            </a:r>
          </a:p>
          <a:p>
            <a:r>
              <a:rPr lang="tr-TR" dirty="0"/>
              <a:t>Destek Vektör Makinaları → </a:t>
            </a:r>
            <a:r>
              <a:rPr lang="tr-TR" dirty="0" err="1"/>
              <a:t>Support</a:t>
            </a:r>
            <a:r>
              <a:rPr lang="tr-TR" dirty="0"/>
              <a:t> </a:t>
            </a:r>
            <a:r>
              <a:rPr lang="tr-TR" dirty="0" err="1"/>
              <a:t>Vector</a:t>
            </a:r>
            <a:r>
              <a:rPr lang="tr-TR" dirty="0"/>
              <a:t> Machine (SVM)</a:t>
            </a:r>
          </a:p>
          <a:p>
            <a:r>
              <a:rPr lang="tr-TR" dirty="0"/>
              <a:t>Karar Ağaçları → </a:t>
            </a:r>
            <a:r>
              <a:rPr lang="tr-TR" dirty="0" err="1"/>
              <a:t>Decision</a:t>
            </a:r>
            <a:r>
              <a:rPr lang="tr-TR" dirty="0"/>
              <a:t> </a:t>
            </a:r>
            <a:r>
              <a:rPr lang="tr-TR" dirty="0" err="1"/>
              <a:t>Trees</a:t>
            </a:r>
            <a:r>
              <a:rPr lang="tr-TR" dirty="0"/>
              <a:t> (</a:t>
            </a:r>
            <a:r>
              <a:rPr lang="tr-TR" dirty="0" err="1"/>
              <a:t>DTs</a:t>
            </a:r>
            <a:r>
              <a:rPr lang="tr-TR" dirty="0"/>
              <a:t>)</a:t>
            </a:r>
          </a:p>
          <a:p>
            <a:r>
              <a:rPr lang="tr-TR" dirty="0"/>
              <a:t>Doğrusal Regresyon → </a:t>
            </a:r>
            <a:r>
              <a:rPr lang="tr-TR" dirty="0" err="1"/>
              <a:t>Linear</a:t>
            </a:r>
            <a:r>
              <a:rPr lang="tr-TR" dirty="0"/>
              <a:t> </a:t>
            </a:r>
            <a:r>
              <a:rPr lang="tr-TR" dirty="0" err="1"/>
              <a:t>Regression</a:t>
            </a:r>
            <a:endParaRPr lang="tr-TR" dirty="0"/>
          </a:p>
          <a:p>
            <a:r>
              <a:rPr lang="tr-TR" dirty="0"/>
              <a:t>Lojistik Regresyon → </a:t>
            </a:r>
            <a:r>
              <a:rPr lang="tr-TR" dirty="0" err="1"/>
              <a:t>Logistic</a:t>
            </a:r>
            <a:r>
              <a:rPr lang="tr-TR" dirty="0"/>
              <a:t> </a:t>
            </a:r>
            <a:r>
              <a:rPr lang="tr-TR" dirty="0" err="1"/>
              <a:t>Regression</a:t>
            </a:r>
            <a:endParaRPr lang="tr-TR" dirty="0"/>
          </a:p>
          <a:p>
            <a:endParaRPr lang="tr-TR" dirty="0"/>
          </a:p>
        </p:txBody>
      </p:sp>
    </p:spTree>
    <p:extLst>
      <p:ext uri="{BB962C8B-B14F-4D97-AF65-F5344CB8AC3E}">
        <p14:creationId xmlns:p14="http://schemas.microsoft.com/office/powerpoint/2010/main" val="36135286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Örnek data</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1325" y="851968"/>
            <a:ext cx="10681621" cy="5522455"/>
          </a:xfrm>
        </p:spPr>
      </p:pic>
    </p:spTree>
    <p:extLst>
      <p:ext uri="{BB962C8B-B14F-4D97-AF65-F5344CB8AC3E}">
        <p14:creationId xmlns:p14="http://schemas.microsoft.com/office/powerpoint/2010/main" val="9140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6389" y="1143000"/>
            <a:ext cx="10625285" cy="4912284"/>
          </a:xfrm>
        </p:spPr>
        <p:txBody>
          <a:bodyPr>
            <a:normAutofit/>
          </a:bodyPr>
          <a:lstStyle/>
          <a:p>
            <a:r>
              <a:rPr lang="tr-TR" sz="1600" dirty="0"/>
              <a:t>Regresyon aralarında sebep-sonuç ilişkisi bulunan iki veya daha fazla değişken arasındaki ilişkiyi belirlemek ve bu ilişkiyi kullanarak o konu ile ilgili tahminler yapabilmeyi sağlar</a:t>
            </a:r>
          </a:p>
          <a:p>
            <a:pPr marL="0" indent="0">
              <a:buNone/>
            </a:pPr>
            <a:endParaRPr lang="tr-TR" sz="1600" dirty="0"/>
          </a:p>
          <a:p>
            <a:r>
              <a:rPr lang="tr-TR" sz="1600" dirty="0"/>
              <a:t>Bir bağımlı değişkenin </a:t>
            </a:r>
            <a:r>
              <a:rPr lang="tr-TR" sz="1600" dirty="0" err="1"/>
              <a:t>tahminlenmesinde</a:t>
            </a:r>
            <a:r>
              <a:rPr lang="tr-TR" sz="1600" dirty="0"/>
              <a:t> bir bağımsız değişen var ise </a:t>
            </a:r>
            <a:r>
              <a:rPr lang="tr-TR" sz="1600" b="1" dirty="0"/>
              <a:t>Basit Regresyon, </a:t>
            </a:r>
            <a:r>
              <a:rPr lang="tr-TR" sz="1600" dirty="0"/>
              <a:t>iki ya da daha fazla bağımsız değişken varsa </a:t>
            </a:r>
            <a:r>
              <a:rPr lang="tr-TR" sz="1600" b="1" dirty="0"/>
              <a:t>Çoklu Regresyon </a:t>
            </a:r>
            <a:r>
              <a:rPr lang="tr-TR" sz="1600" dirty="0"/>
              <a:t>modeli kullanılır</a:t>
            </a:r>
          </a:p>
          <a:p>
            <a:r>
              <a:rPr lang="tr-TR" sz="1600" dirty="0"/>
              <a:t>Bağımlı ve bağımsız değişken(</a:t>
            </a:r>
            <a:r>
              <a:rPr lang="tr-TR" sz="1600" dirty="0" err="1"/>
              <a:t>ler</a:t>
            </a:r>
            <a:r>
              <a:rPr lang="tr-TR" sz="1600" dirty="0"/>
              <a:t>) arasında doğrusal bir ilişki olup olmama durumuna analiz modelleri </a:t>
            </a:r>
            <a:r>
              <a:rPr lang="tr-TR" sz="1600" b="1" dirty="0"/>
              <a:t>Doğrusal (</a:t>
            </a:r>
            <a:r>
              <a:rPr lang="tr-TR" sz="1600" b="1" dirty="0" err="1"/>
              <a:t>Linear</a:t>
            </a:r>
            <a:r>
              <a:rPr lang="tr-TR" sz="1600" b="1" dirty="0"/>
              <a:t>) Regresyon </a:t>
            </a:r>
            <a:r>
              <a:rPr lang="tr-TR" sz="1600" dirty="0"/>
              <a:t>ve </a:t>
            </a:r>
            <a:r>
              <a:rPr lang="tr-TR" sz="1600" b="1" dirty="0"/>
              <a:t>Doğrusal Olmayan (</a:t>
            </a:r>
            <a:r>
              <a:rPr lang="tr-TR" sz="1600" b="1" dirty="0" err="1"/>
              <a:t>Nonlinear</a:t>
            </a:r>
            <a:r>
              <a:rPr lang="tr-TR" sz="1600" b="1" dirty="0"/>
              <a:t>) Regresyon </a:t>
            </a:r>
            <a:r>
              <a:rPr lang="tr-TR" sz="1600" dirty="0"/>
              <a:t>olarak adlandırılır.</a:t>
            </a:r>
          </a:p>
          <a:p>
            <a:pPr marL="0" indent="0">
              <a:buNone/>
            </a:pPr>
            <a:endParaRPr lang="tr-TR" sz="1600" b="1" dirty="0"/>
          </a:p>
          <a:p>
            <a:r>
              <a:rPr lang="tr-TR" altLang="tr-TR" sz="1600" dirty="0"/>
              <a:t>Doğru ve güvenilir bir regresyon modelinde amaç, gerçek gözlem değeri ile tahmin değeri arasında fark olmaması yada farkın minimum olmasıdır.  </a:t>
            </a:r>
          </a:p>
          <a:p>
            <a:r>
              <a:rPr lang="tr-TR" altLang="tr-TR" sz="1600" dirty="0"/>
              <a:t>Bir regresyon modelinin uyumlu olup olmadığı genelde en-küçük kareler yöntemi ile ölçülür. </a:t>
            </a:r>
          </a:p>
          <a:p>
            <a:pPr>
              <a:lnSpc>
                <a:spcPct val="90000"/>
              </a:lnSpc>
            </a:pPr>
            <a:r>
              <a:rPr lang="tr-TR" sz="1600" dirty="0"/>
              <a:t>Hangi Durumlarda Kullanılır? Hava durumu tahminlerinde, belirli bir bölgede ortalama ev fiyatlarını çıkarmada, bir ürüne olan talepte, güç tüketimi tahminlerinde.</a:t>
            </a:r>
          </a:p>
          <a:p>
            <a:pPr marL="0" indent="0">
              <a:buNone/>
            </a:pPr>
            <a:endParaRPr lang="tr-TR" altLang="tr-TR" sz="1600" b="1" dirty="0">
              <a:sym typeface="Symbol" panose="05050102010706020507" pitchFamily="18" charset="2"/>
            </a:endParaRPr>
          </a:p>
          <a:p>
            <a:pPr marL="0" indent="0">
              <a:buNone/>
            </a:pPr>
            <a:endParaRPr lang="tr-TR" sz="1400" b="1" dirty="0"/>
          </a:p>
          <a:p>
            <a:pPr marL="0" indent="0">
              <a:buNone/>
            </a:pPr>
            <a:endParaRPr lang="tr-TR" sz="1600" dirty="0"/>
          </a:p>
          <a:p>
            <a:endParaRPr lang="tr-TR" sz="1600" dirty="0"/>
          </a:p>
        </p:txBody>
      </p:sp>
      <p:sp>
        <p:nvSpPr>
          <p:cNvPr id="5" name="Title 1"/>
          <p:cNvSpPr txBox="1">
            <a:spLocks/>
          </p:cNvSpPr>
          <p:nvPr/>
        </p:nvSpPr>
        <p:spPr bwMode="auto">
          <a:xfrm>
            <a:off x="622631" y="179388"/>
            <a:ext cx="10972800" cy="487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kern="1200">
                <a:solidFill>
                  <a:srgbClr val="FF0000"/>
                </a:solidFill>
                <a:latin typeface="+mj-lt"/>
                <a:ea typeface="+mj-ea"/>
                <a:cs typeface="+mj-cs"/>
              </a:defRPr>
            </a:lvl1pPr>
            <a:lvl2pPr algn="l" rtl="0" eaLnBrk="1" fontAlgn="base" hangingPunct="1">
              <a:spcBef>
                <a:spcPct val="0"/>
              </a:spcBef>
              <a:spcAft>
                <a:spcPct val="0"/>
              </a:spcAft>
              <a:defRPr sz="2800" b="1">
                <a:solidFill>
                  <a:srgbClr val="FF0000"/>
                </a:solidFill>
                <a:latin typeface="Calibri" pitchFamily="34" charset="0"/>
              </a:defRPr>
            </a:lvl2pPr>
            <a:lvl3pPr algn="l" rtl="0" eaLnBrk="1" fontAlgn="base" hangingPunct="1">
              <a:spcBef>
                <a:spcPct val="0"/>
              </a:spcBef>
              <a:spcAft>
                <a:spcPct val="0"/>
              </a:spcAft>
              <a:defRPr sz="2800" b="1">
                <a:solidFill>
                  <a:srgbClr val="FF0000"/>
                </a:solidFill>
                <a:latin typeface="Calibri" pitchFamily="34" charset="0"/>
              </a:defRPr>
            </a:lvl3pPr>
            <a:lvl4pPr algn="l" rtl="0" eaLnBrk="1" fontAlgn="base" hangingPunct="1">
              <a:spcBef>
                <a:spcPct val="0"/>
              </a:spcBef>
              <a:spcAft>
                <a:spcPct val="0"/>
              </a:spcAft>
              <a:defRPr sz="2800" b="1">
                <a:solidFill>
                  <a:srgbClr val="FF0000"/>
                </a:solidFill>
                <a:latin typeface="Calibri" pitchFamily="34" charset="0"/>
              </a:defRPr>
            </a:lvl4pPr>
            <a:lvl5pPr algn="l" rtl="0" eaLnBrk="1" fontAlgn="base" hangingPunct="1">
              <a:spcBef>
                <a:spcPct val="0"/>
              </a:spcBef>
              <a:spcAft>
                <a:spcPct val="0"/>
              </a:spcAft>
              <a:defRPr sz="2800" b="1">
                <a:solidFill>
                  <a:srgbClr val="FF0000"/>
                </a:solidFill>
                <a:latin typeface="Calibri" pitchFamily="34" charset="0"/>
              </a:defRPr>
            </a:lvl5pPr>
            <a:lvl6pPr marL="457200" algn="l" rtl="0" eaLnBrk="1" fontAlgn="base" hangingPunct="1">
              <a:spcBef>
                <a:spcPct val="0"/>
              </a:spcBef>
              <a:spcAft>
                <a:spcPct val="0"/>
              </a:spcAft>
              <a:defRPr sz="2800" b="1">
                <a:solidFill>
                  <a:srgbClr val="FF0000"/>
                </a:solidFill>
                <a:latin typeface="Calibri" pitchFamily="34" charset="0"/>
              </a:defRPr>
            </a:lvl6pPr>
            <a:lvl7pPr marL="914400" algn="l" rtl="0" eaLnBrk="1" fontAlgn="base" hangingPunct="1">
              <a:spcBef>
                <a:spcPct val="0"/>
              </a:spcBef>
              <a:spcAft>
                <a:spcPct val="0"/>
              </a:spcAft>
              <a:defRPr sz="2800" b="1">
                <a:solidFill>
                  <a:srgbClr val="FF0000"/>
                </a:solidFill>
                <a:latin typeface="Calibri" pitchFamily="34" charset="0"/>
              </a:defRPr>
            </a:lvl7pPr>
            <a:lvl8pPr marL="1371600" algn="l" rtl="0" eaLnBrk="1" fontAlgn="base" hangingPunct="1">
              <a:spcBef>
                <a:spcPct val="0"/>
              </a:spcBef>
              <a:spcAft>
                <a:spcPct val="0"/>
              </a:spcAft>
              <a:defRPr sz="2800" b="1">
                <a:solidFill>
                  <a:srgbClr val="FF0000"/>
                </a:solidFill>
                <a:latin typeface="Calibri" pitchFamily="34" charset="0"/>
              </a:defRPr>
            </a:lvl8pPr>
            <a:lvl9pPr marL="1828800" algn="l" rtl="0" eaLnBrk="1" fontAlgn="base" hangingPunct="1">
              <a:spcBef>
                <a:spcPct val="0"/>
              </a:spcBef>
              <a:spcAft>
                <a:spcPct val="0"/>
              </a:spcAft>
              <a:defRPr sz="2800" b="1">
                <a:solidFill>
                  <a:srgbClr val="FF0000"/>
                </a:solidFill>
                <a:latin typeface="Calibri" pitchFamily="34" charset="0"/>
              </a:defRPr>
            </a:lvl9pPr>
          </a:lstStyle>
          <a:p>
            <a:r>
              <a:rPr lang="tr-TR" dirty="0"/>
              <a:t>Regresyon (Regression)</a:t>
            </a:r>
          </a:p>
        </p:txBody>
      </p:sp>
    </p:spTree>
    <p:extLst>
      <p:ext uri="{BB962C8B-B14F-4D97-AF65-F5344CB8AC3E}">
        <p14:creationId xmlns:p14="http://schemas.microsoft.com/office/powerpoint/2010/main" val="42354039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6389" y="1143000"/>
            <a:ext cx="10625285" cy="4912284"/>
          </a:xfrm>
        </p:spPr>
        <p:txBody>
          <a:bodyPr>
            <a:normAutofit/>
          </a:bodyPr>
          <a:lstStyle/>
          <a:p>
            <a:pPr marL="0" indent="0">
              <a:buNone/>
            </a:pPr>
            <a:r>
              <a:rPr lang="tr-TR" sz="1600" dirty="0"/>
              <a:t>Bir firma için satılan ürün sayısı ve yapılan telefon görüşmelerinin sayısı verilmiştir. Bu bilgilere göre lineer bir regresyon modeli çıkartılmıştır. </a:t>
            </a:r>
            <a:endParaRPr lang="tr-TR" altLang="tr-TR" sz="1600" b="1" dirty="0">
              <a:sym typeface="Symbol" panose="05050102010706020507" pitchFamily="18" charset="2"/>
            </a:endParaRPr>
          </a:p>
          <a:p>
            <a:pPr marL="0" indent="0">
              <a:buNone/>
            </a:pPr>
            <a:endParaRPr lang="tr-TR" sz="1400" b="1" dirty="0"/>
          </a:p>
          <a:p>
            <a:pPr marL="0" indent="0">
              <a:buNone/>
            </a:pPr>
            <a:endParaRPr lang="tr-TR" sz="1600" dirty="0"/>
          </a:p>
          <a:p>
            <a:endParaRPr lang="tr-TR" sz="1600" dirty="0"/>
          </a:p>
        </p:txBody>
      </p:sp>
      <p:sp>
        <p:nvSpPr>
          <p:cNvPr id="5" name="Title 1"/>
          <p:cNvSpPr txBox="1">
            <a:spLocks/>
          </p:cNvSpPr>
          <p:nvPr/>
        </p:nvSpPr>
        <p:spPr bwMode="auto">
          <a:xfrm>
            <a:off x="622631" y="179388"/>
            <a:ext cx="10972800" cy="487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kern="1200">
                <a:solidFill>
                  <a:srgbClr val="FF0000"/>
                </a:solidFill>
                <a:latin typeface="+mj-lt"/>
                <a:ea typeface="+mj-ea"/>
                <a:cs typeface="+mj-cs"/>
              </a:defRPr>
            </a:lvl1pPr>
            <a:lvl2pPr algn="l" rtl="0" eaLnBrk="1" fontAlgn="base" hangingPunct="1">
              <a:spcBef>
                <a:spcPct val="0"/>
              </a:spcBef>
              <a:spcAft>
                <a:spcPct val="0"/>
              </a:spcAft>
              <a:defRPr sz="2800" b="1">
                <a:solidFill>
                  <a:srgbClr val="FF0000"/>
                </a:solidFill>
                <a:latin typeface="Calibri" pitchFamily="34" charset="0"/>
              </a:defRPr>
            </a:lvl2pPr>
            <a:lvl3pPr algn="l" rtl="0" eaLnBrk="1" fontAlgn="base" hangingPunct="1">
              <a:spcBef>
                <a:spcPct val="0"/>
              </a:spcBef>
              <a:spcAft>
                <a:spcPct val="0"/>
              </a:spcAft>
              <a:defRPr sz="2800" b="1">
                <a:solidFill>
                  <a:srgbClr val="FF0000"/>
                </a:solidFill>
                <a:latin typeface="Calibri" pitchFamily="34" charset="0"/>
              </a:defRPr>
            </a:lvl3pPr>
            <a:lvl4pPr algn="l" rtl="0" eaLnBrk="1" fontAlgn="base" hangingPunct="1">
              <a:spcBef>
                <a:spcPct val="0"/>
              </a:spcBef>
              <a:spcAft>
                <a:spcPct val="0"/>
              </a:spcAft>
              <a:defRPr sz="2800" b="1">
                <a:solidFill>
                  <a:srgbClr val="FF0000"/>
                </a:solidFill>
                <a:latin typeface="Calibri" pitchFamily="34" charset="0"/>
              </a:defRPr>
            </a:lvl4pPr>
            <a:lvl5pPr algn="l" rtl="0" eaLnBrk="1" fontAlgn="base" hangingPunct="1">
              <a:spcBef>
                <a:spcPct val="0"/>
              </a:spcBef>
              <a:spcAft>
                <a:spcPct val="0"/>
              </a:spcAft>
              <a:defRPr sz="2800" b="1">
                <a:solidFill>
                  <a:srgbClr val="FF0000"/>
                </a:solidFill>
                <a:latin typeface="Calibri" pitchFamily="34" charset="0"/>
              </a:defRPr>
            </a:lvl5pPr>
            <a:lvl6pPr marL="457200" algn="l" rtl="0" eaLnBrk="1" fontAlgn="base" hangingPunct="1">
              <a:spcBef>
                <a:spcPct val="0"/>
              </a:spcBef>
              <a:spcAft>
                <a:spcPct val="0"/>
              </a:spcAft>
              <a:defRPr sz="2800" b="1">
                <a:solidFill>
                  <a:srgbClr val="FF0000"/>
                </a:solidFill>
                <a:latin typeface="Calibri" pitchFamily="34" charset="0"/>
              </a:defRPr>
            </a:lvl6pPr>
            <a:lvl7pPr marL="914400" algn="l" rtl="0" eaLnBrk="1" fontAlgn="base" hangingPunct="1">
              <a:spcBef>
                <a:spcPct val="0"/>
              </a:spcBef>
              <a:spcAft>
                <a:spcPct val="0"/>
              </a:spcAft>
              <a:defRPr sz="2800" b="1">
                <a:solidFill>
                  <a:srgbClr val="FF0000"/>
                </a:solidFill>
                <a:latin typeface="Calibri" pitchFamily="34" charset="0"/>
              </a:defRPr>
            </a:lvl7pPr>
            <a:lvl8pPr marL="1371600" algn="l" rtl="0" eaLnBrk="1" fontAlgn="base" hangingPunct="1">
              <a:spcBef>
                <a:spcPct val="0"/>
              </a:spcBef>
              <a:spcAft>
                <a:spcPct val="0"/>
              </a:spcAft>
              <a:defRPr sz="2800" b="1">
                <a:solidFill>
                  <a:srgbClr val="FF0000"/>
                </a:solidFill>
                <a:latin typeface="Calibri" pitchFamily="34" charset="0"/>
              </a:defRPr>
            </a:lvl8pPr>
            <a:lvl9pPr marL="1828800" algn="l" rtl="0" eaLnBrk="1" fontAlgn="base" hangingPunct="1">
              <a:spcBef>
                <a:spcPct val="0"/>
              </a:spcBef>
              <a:spcAft>
                <a:spcPct val="0"/>
              </a:spcAft>
              <a:defRPr sz="2800" b="1">
                <a:solidFill>
                  <a:srgbClr val="FF0000"/>
                </a:solidFill>
                <a:latin typeface="Calibri" pitchFamily="34" charset="0"/>
              </a:defRPr>
            </a:lvl9pPr>
          </a:lstStyle>
          <a:p>
            <a:r>
              <a:rPr lang="tr-TR" dirty="0"/>
              <a:t>Regresyon (Regression)</a:t>
            </a:r>
          </a:p>
        </p:txBody>
      </p:sp>
      <p:graphicFrame>
        <p:nvGraphicFramePr>
          <p:cNvPr id="2" name="Table 1"/>
          <p:cNvGraphicFramePr>
            <a:graphicFrameLocks noGrp="1"/>
          </p:cNvGraphicFramePr>
          <p:nvPr/>
        </p:nvGraphicFramePr>
        <p:xfrm>
          <a:off x="1133475" y="1838326"/>
          <a:ext cx="3124200" cy="2543173"/>
        </p:xfrm>
        <a:graphic>
          <a:graphicData uri="http://schemas.openxmlformats.org/drawingml/2006/table">
            <a:tbl>
              <a:tblPr>
                <a:tableStyleId>{5C22544A-7EE6-4342-B048-85BDC9FD1C3A}</a:tableStyleId>
              </a:tblPr>
              <a:tblGrid>
                <a:gridCol w="926201">
                  <a:extLst>
                    <a:ext uri="{9D8B030D-6E8A-4147-A177-3AD203B41FA5}">
                      <a16:colId xmlns:a16="http://schemas.microsoft.com/office/drawing/2014/main" val="20000"/>
                    </a:ext>
                  </a:extLst>
                </a:gridCol>
                <a:gridCol w="1313270">
                  <a:extLst>
                    <a:ext uri="{9D8B030D-6E8A-4147-A177-3AD203B41FA5}">
                      <a16:colId xmlns:a16="http://schemas.microsoft.com/office/drawing/2014/main" val="20001"/>
                    </a:ext>
                  </a:extLst>
                </a:gridCol>
                <a:gridCol w="884729">
                  <a:extLst>
                    <a:ext uri="{9D8B030D-6E8A-4147-A177-3AD203B41FA5}">
                      <a16:colId xmlns:a16="http://schemas.microsoft.com/office/drawing/2014/main" val="20002"/>
                    </a:ext>
                  </a:extLst>
                </a:gridCol>
              </a:tblGrid>
              <a:tr h="423863">
                <a:tc>
                  <a:txBody>
                    <a:bodyPr/>
                    <a:lstStyle/>
                    <a:p>
                      <a:pPr algn="l" fontAlgn="b"/>
                      <a:r>
                        <a:rPr lang="tr-TR" sz="1100" u="none" strike="noStrike" dirty="0">
                          <a:effectLst/>
                        </a:rPr>
                        <a:t>Satis Elemani</a:t>
                      </a:r>
                      <a:endParaRPr lang="tr-TR"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tr-TR" sz="1100" u="none" strike="noStrike" dirty="0">
                          <a:effectLst/>
                        </a:rPr>
                        <a:t>Telefonla Yapilan Arama Sayisi</a:t>
                      </a:r>
                      <a:endParaRPr lang="tr-TR"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tr-TR" sz="1100" u="none" strike="noStrike" dirty="0">
                          <a:effectLst/>
                        </a:rPr>
                        <a:t>Satis Yapilan Urun Sayisi</a:t>
                      </a:r>
                      <a:endParaRPr lang="tr-TR"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0"/>
                  </a:ext>
                </a:extLst>
              </a:tr>
              <a:tr h="211931">
                <a:tc>
                  <a:txBody>
                    <a:bodyPr/>
                    <a:lstStyle/>
                    <a:p>
                      <a:pPr algn="l" fontAlgn="b"/>
                      <a:r>
                        <a:rPr lang="tr-TR" sz="1100" u="none" strike="noStrike">
                          <a:effectLst/>
                        </a:rPr>
                        <a:t>Ali</a:t>
                      </a:r>
                      <a:endParaRPr lang="tr-TR"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tr-TR" sz="1100" u="none" strike="noStrike">
                          <a:effectLst/>
                        </a:rPr>
                        <a:t>14</a:t>
                      </a:r>
                      <a:endParaRPr lang="tr-TR"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tr-TR" sz="1100" u="none" strike="noStrike">
                          <a:effectLst/>
                        </a:rPr>
                        <a:t>28</a:t>
                      </a:r>
                      <a:endParaRPr lang="tr-TR"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1"/>
                  </a:ext>
                </a:extLst>
              </a:tr>
              <a:tr h="211931">
                <a:tc>
                  <a:txBody>
                    <a:bodyPr/>
                    <a:lstStyle/>
                    <a:p>
                      <a:pPr algn="l" fontAlgn="b"/>
                      <a:r>
                        <a:rPr lang="tr-TR" sz="1100" u="none" strike="noStrike">
                          <a:effectLst/>
                        </a:rPr>
                        <a:t>Ahmet</a:t>
                      </a:r>
                      <a:endParaRPr lang="tr-TR"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tr-TR" sz="1100" u="none" strike="noStrike">
                          <a:effectLst/>
                        </a:rPr>
                        <a:t>35</a:t>
                      </a:r>
                      <a:endParaRPr lang="tr-TR"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tr-TR" sz="1100" u="none" strike="noStrike">
                          <a:effectLst/>
                        </a:rPr>
                        <a:t>66</a:t>
                      </a:r>
                      <a:endParaRPr lang="tr-TR"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2"/>
                  </a:ext>
                </a:extLst>
              </a:tr>
              <a:tr h="211931">
                <a:tc>
                  <a:txBody>
                    <a:bodyPr/>
                    <a:lstStyle/>
                    <a:p>
                      <a:pPr algn="l" fontAlgn="b"/>
                      <a:r>
                        <a:rPr lang="tr-TR" sz="1100" u="none" strike="noStrike">
                          <a:effectLst/>
                        </a:rPr>
                        <a:t>Ayşe</a:t>
                      </a:r>
                      <a:endParaRPr lang="tr-TR"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tr-TR" sz="1100" u="none" strike="noStrike">
                          <a:effectLst/>
                        </a:rPr>
                        <a:t>22</a:t>
                      </a:r>
                      <a:endParaRPr lang="tr-TR"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tr-TR" sz="1100" u="none" strike="noStrike">
                          <a:effectLst/>
                        </a:rPr>
                        <a:t>38</a:t>
                      </a:r>
                      <a:endParaRPr lang="tr-TR"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3"/>
                  </a:ext>
                </a:extLst>
              </a:tr>
              <a:tr h="211931">
                <a:tc>
                  <a:txBody>
                    <a:bodyPr/>
                    <a:lstStyle/>
                    <a:p>
                      <a:pPr algn="l" fontAlgn="b"/>
                      <a:r>
                        <a:rPr lang="tr-TR" sz="1100" u="none" strike="noStrike">
                          <a:effectLst/>
                        </a:rPr>
                        <a:t>Burcu</a:t>
                      </a:r>
                      <a:endParaRPr lang="tr-TR"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tr-TR" sz="1100" u="none" strike="noStrike">
                          <a:effectLst/>
                        </a:rPr>
                        <a:t>29</a:t>
                      </a:r>
                      <a:endParaRPr lang="tr-TR"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tr-TR" sz="1100" u="none" strike="noStrike">
                          <a:effectLst/>
                        </a:rPr>
                        <a:t>70</a:t>
                      </a:r>
                      <a:endParaRPr lang="tr-TR"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4"/>
                  </a:ext>
                </a:extLst>
              </a:tr>
              <a:tr h="211931">
                <a:tc>
                  <a:txBody>
                    <a:bodyPr/>
                    <a:lstStyle/>
                    <a:p>
                      <a:pPr algn="l" fontAlgn="b"/>
                      <a:r>
                        <a:rPr lang="tr-TR" sz="1100" u="none" strike="noStrike">
                          <a:effectLst/>
                        </a:rPr>
                        <a:t>Gül</a:t>
                      </a:r>
                      <a:endParaRPr lang="tr-TR"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tr-TR" sz="1100" u="none" strike="noStrike">
                          <a:effectLst/>
                        </a:rPr>
                        <a:t>6</a:t>
                      </a:r>
                      <a:endParaRPr lang="tr-TR"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tr-TR" sz="1100" u="none" strike="noStrike">
                          <a:effectLst/>
                        </a:rPr>
                        <a:t>22</a:t>
                      </a:r>
                      <a:endParaRPr lang="tr-TR"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5"/>
                  </a:ext>
                </a:extLst>
              </a:tr>
              <a:tr h="211931">
                <a:tc>
                  <a:txBody>
                    <a:bodyPr/>
                    <a:lstStyle/>
                    <a:p>
                      <a:pPr algn="l" fontAlgn="b"/>
                      <a:r>
                        <a:rPr lang="tr-TR" sz="1100" u="none" strike="noStrike">
                          <a:effectLst/>
                        </a:rPr>
                        <a:t>Mehmet</a:t>
                      </a:r>
                      <a:endParaRPr lang="tr-TR"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tr-TR" sz="1100" u="none" strike="noStrike">
                          <a:effectLst/>
                        </a:rPr>
                        <a:t>15</a:t>
                      </a:r>
                      <a:endParaRPr lang="tr-TR"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tr-TR" sz="1100" u="none" strike="noStrike">
                          <a:effectLst/>
                        </a:rPr>
                        <a:t>27</a:t>
                      </a:r>
                      <a:endParaRPr lang="tr-TR"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6"/>
                  </a:ext>
                </a:extLst>
              </a:tr>
              <a:tr h="211931">
                <a:tc>
                  <a:txBody>
                    <a:bodyPr/>
                    <a:lstStyle/>
                    <a:p>
                      <a:pPr algn="l" fontAlgn="b"/>
                      <a:r>
                        <a:rPr lang="tr-TR" sz="1100" u="none" strike="noStrike" dirty="0">
                          <a:effectLst/>
                        </a:rPr>
                        <a:t>Zeynep</a:t>
                      </a:r>
                      <a:endParaRPr lang="tr-TR"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tr-TR" sz="1100" u="none" strike="noStrike">
                          <a:effectLst/>
                        </a:rPr>
                        <a:t>17</a:t>
                      </a:r>
                      <a:endParaRPr lang="tr-TR"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tr-TR" sz="1100" u="none" strike="noStrike">
                          <a:effectLst/>
                        </a:rPr>
                        <a:t>28</a:t>
                      </a:r>
                      <a:endParaRPr lang="tr-TR"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7"/>
                  </a:ext>
                </a:extLst>
              </a:tr>
              <a:tr h="211931">
                <a:tc>
                  <a:txBody>
                    <a:bodyPr/>
                    <a:lstStyle/>
                    <a:p>
                      <a:pPr algn="l" fontAlgn="b"/>
                      <a:r>
                        <a:rPr lang="tr-TR" sz="1100" u="none" strike="noStrike">
                          <a:effectLst/>
                        </a:rPr>
                        <a:t>Adnan</a:t>
                      </a:r>
                      <a:endParaRPr lang="tr-TR"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tr-TR" sz="1100" u="none" strike="noStrike">
                          <a:effectLst/>
                        </a:rPr>
                        <a:t>20</a:t>
                      </a:r>
                      <a:endParaRPr lang="tr-TR"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tr-TR" sz="1100" u="none" strike="noStrike">
                          <a:effectLst/>
                        </a:rPr>
                        <a:t>47</a:t>
                      </a:r>
                      <a:endParaRPr lang="tr-TR"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8"/>
                  </a:ext>
                </a:extLst>
              </a:tr>
              <a:tr h="211931">
                <a:tc>
                  <a:txBody>
                    <a:bodyPr/>
                    <a:lstStyle/>
                    <a:p>
                      <a:pPr algn="l" fontAlgn="b"/>
                      <a:r>
                        <a:rPr lang="tr-TR" sz="1100" u="none" strike="noStrike">
                          <a:effectLst/>
                        </a:rPr>
                        <a:t>Canan</a:t>
                      </a:r>
                      <a:endParaRPr lang="tr-TR"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tr-TR" sz="1100" u="none" strike="noStrike">
                          <a:effectLst/>
                        </a:rPr>
                        <a:t>12</a:t>
                      </a:r>
                      <a:endParaRPr lang="tr-TR"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tr-TR" sz="1100" u="none" strike="noStrike">
                          <a:effectLst/>
                        </a:rPr>
                        <a:t>14</a:t>
                      </a:r>
                      <a:endParaRPr lang="tr-TR"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9"/>
                  </a:ext>
                </a:extLst>
              </a:tr>
              <a:tr h="211931">
                <a:tc>
                  <a:txBody>
                    <a:bodyPr/>
                    <a:lstStyle/>
                    <a:p>
                      <a:pPr algn="l" fontAlgn="b"/>
                      <a:r>
                        <a:rPr lang="tr-TR" sz="1100" u="none" strike="noStrike">
                          <a:effectLst/>
                        </a:rPr>
                        <a:t>Yıldız</a:t>
                      </a:r>
                      <a:endParaRPr lang="tr-TR"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tr-TR" sz="1100" u="none" strike="noStrike">
                          <a:effectLst/>
                        </a:rPr>
                        <a:t>29</a:t>
                      </a:r>
                      <a:endParaRPr lang="tr-TR"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tr-TR" sz="1100" u="none" strike="noStrike" dirty="0">
                          <a:effectLst/>
                        </a:rPr>
                        <a:t>68</a:t>
                      </a:r>
                      <a:endParaRPr lang="tr-TR"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0"/>
                  </a:ext>
                </a:extLst>
              </a:tr>
            </a:tbl>
          </a:graphicData>
        </a:graphic>
      </p:graphicFrame>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2419" y="1619251"/>
            <a:ext cx="6559255" cy="4362450"/>
          </a:xfrm>
          <a:prstGeom prst="rect">
            <a:avLst/>
          </a:prstGeom>
        </p:spPr>
      </p:pic>
      <p:sp>
        <p:nvSpPr>
          <p:cNvPr id="8" name="Rectangle 7"/>
          <p:cNvSpPr/>
          <p:nvPr/>
        </p:nvSpPr>
        <p:spPr>
          <a:xfrm>
            <a:off x="796389" y="4657724"/>
            <a:ext cx="6096000" cy="1668149"/>
          </a:xfrm>
          <a:prstGeom prst="rect">
            <a:avLst/>
          </a:prstGeom>
        </p:spPr>
        <p:txBody>
          <a:bodyPr>
            <a:spAutoFit/>
          </a:bodyPr>
          <a:lstStyle/>
          <a:p>
            <a:pPr fontAlgn="base">
              <a:spcBef>
                <a:spcPct val="20000"/>
              </a:spcBef>
              <a:spcAft>
                <a:spcPct val="0"/>
              </a:spcAft>
            </a:pPr>
            <a:r>
              <a:rPr lang="tr-TR" sz="1600" dirty="0">
                <a:solidFill>
                  <a:prstClr val="black"/>
                </a:solidFill>
              </a:rPr>
              <a:t>Regresyon modelleri:</a:t>
            </a:r>
          </a:p>
          <a:p>
            <a:pPr fontAlgn="base">
              <a:spcBef>
                <a:spcPct val="20000"/>
              </a:spcBef>
              <a:spcAft>
                <a:spcPct val="0"/>
              </a:spcAft>
            </a:pPr>
            <a:r>
              <a:rPr lang="tr-TR" sz="1600" dirty="0">
                <a:solidFill>
                  <a:prstClr val="black"/>
                </a:solidFill>
              </a:rPr>
              <a:t>Basit Doğrusal Regresyon </a:t>
            </a:r>
            <a:r>
              <a:rPr lang="tr-TR" altLang="tr-TR" b="1" dirty="0">
                <a:solidFill>
                  <a:prstClr val="black"/>
                </a:solidFill>
                <a:sym typeface="Symbol" panose="05050102010706020507" pitchFamily="18" charset="2"/>
              </a:rPr>
              <a:t>	</a:t>
            </a:r>
          </a:p>
          <a:p>
            <a:pPr fontAlgn="base">
              <a:spcBef>
                <a:spcPct val="20000"/>
              </a:spcBef>
              <a:spcAft>
                <a:spcPct val="0"/>
              </a:spcAft>
            </a:pPr>
            <a:r>
              <a:rPr lang="tr-TR" altLang="tr-TR" b="1" dirty="0">
                <a:solidFill>
                  <a:prstClr val="black"/>
                </a:solidFill>
                <a:sym typeface="Symbol" panose="05050102010706020507" pitchFamily="18" charset="2"/>
              </a:rPr>
              <a:t>Y=</a:t>
            </a:r>
            <a:r>
              <a:rPr lang="tr-TR" altLang="tr-TR" b="1" baseline="-25000" dirty="0">
                <a:solidFill>
                  <a:prstClr val="black"/>
                </a:solidFill>
                <a:sym typeface="Symbol" panose="05050102010706020507" pitchFamily="18" charset="2"/>
              </a:rPr>
              <a:t>0</a:t>
            </a:r>
            <a:r>
              <a:rPr lang="tr-TR" altLang="tr-TR" b="1" dirty="0">
                <a:solidFill>
                  <a:prstClr val="black"/>
                </a:solidFill>
                <a:sym typeface="Symbol" panose="05050102010706020507" pitchFamily="18" charset="2"/>
              </a:rPr>
              <a:t>+ </a:t>
            </a:r>
            <a:r>
              <a:rPr lang="tr-TR" altLang="tr-TR" b="1" baseline="-25000" dirty="0">
                <a:solidFill>
                  <a:prstClr val="black"/>
                </a:solidFill>
                <a:sym typeface="Symbol" panose="05050102010706020507" pitchFamily="18" charset="2"/>
              </a:rPr>
              <a:t>1</a:t>
            </a:r>
            <a:r>
              <a:rPr lang="tr-TR" altLang="tr-TR" b="1" dirty="0">
                <a:solidFill>
                  <a:prstClr val="black"/>
                </a:solidFill>
                <a:sym typeface="Symbol" panose="05050102010706020507" pitchFamily="18" charset="2"/>
              </a:rPr>
              <a:t>X</a:t>
            </a:r>
          </a:p>
          <a:p>
            <a:pPr fontAlgn="base">
              <a:spcBef>
                <a:spcPct val="20000"/>
              </a:spcBef>
              <a:spcAft>
                <a:spcPct val="0"/>
              </a:spcAft>
            </a:pPr>
            <a:r>
              <a:rPr lang="tr-TR" sz="1600" dirty="0">
                <a:solidFill>
                  <a:prstClr val="black"/>
                </a:solidFill>
              </a:rPr>
              <a:t>Çoklu Doğrusal Regresyon </a:t>
            </a:r>
            <a:r>
              <a:rPr lang="tr-TR" altLang="tr-TR" b="1" dirty="0">
                <a:solidFill>
                  <a:prstClr val="black"/>
                </a:solidFill>
                <a:sym typeface="Symbol" panose="05050102010706020507" pitchFamily="18" charset="2"/>
              </a:rPr>
              <a:t>	</a:t>
            </a:r>
          </a:p>
          <a:p>
            <a:pPr fontAlgn="base">
              <a:spcBef>
                <a:spcPct val="20000"/>
              </a:spcBef>
              <a:spcAft>
                <a:spcPct val="0"/>
              </a:spcAft>
            </a:pPr>
            <a:r>
              <a:rPr lang="tr-TR" altLang="tr-TR" b="1" dirty="0">
                <a:solidFill>
                  <a:prstClr val="black"/>
                </a:solidFill>
                <a:sym typeface="Symbol" panose="05050102010706020507" pitchFamily="18" charset="2"/>
              </a:rPr>
              <a:t>Y=</a:t>
            </a:r>
            <a:r>
              <a:rPr lang="tr-TR" altLang="tr-TR" b="1" baseline="-25000" dirty="0">
                <a:solidFill>
                  <a:prstClr val="black"/>
                </a:solidFill>
                <a:sym typeface="Symbol" panose="05050102010706020507" pitchFamily="18" charset="2"/>
              </a:rPr>
              <a:t>0</a:t>
            </a:r>
            <a:r>
              <a:rPr lang="tr-TR" altLang="tr-TR" b="1" dirty="0">
                <a:solidFill>
                  <a:prstClr val="black"/>
                </a:solidFill>
                <a:sym typeface="Symbol" panose="05050102010706020507" pitchFamily="18" charset="2"/>
              </a:rPr>
              <a:t>+ </a:t>
            </a:r>
            <a:r>
              <a:rPr lang="tr-TR" altLang="tr-TR" b="1" baseline="-25000" dirty="0">
                <a:solidFill>
                  <a:prstClr val="black"/>
                </a:solidFill>
                <a:sym typeface="Symbol" panose="05050102010706020507" pitchFamily="18" charset="2"/>
              </a:rPr>
              <a:t>1</a:t>
            </a:r>
            <a:r>
              <a:rPr lang="tr-TR" altLang="tr-TR" b="1" dirty="0">
                <a:solidFill>
                  <a:prstClr val="black"/>
                </a:solidFill>
                <a:sym typeface="Symbol" panose="05050102010706020507" pitchFamily="18" charset="2"/>
              </a:rPr>
              <a:t>X</a:t>
            </a:r>
            <a:r>
              <a:rPr lang="tr-TR" altLang="tr-TR" b="1" baseline="-25000" dirty="0">
                <a:solidFill>
                  <a:prstClr val="black"/>
                </a:solidFill>
                <a:sym typeface="Symbol" panose="05050102010706020507" pitchFamily="18" charset="2"/>
              </a:rPr>
              <a:t>1</a:t>
            </a:r>
            <a:r>
              <a:rPr lang="tr-TR" altLang="tr-TR" b="1" dirty="0">
                <a:solidFill>
                  <a:prstClr val="black"/>
                </a:solidFill>
                <a:sym typeface="Symbol" panose="05050102010706020507" pitchFamily="18" charset="2"/>
              </a:rPr>
              <a:t>+ </a:t>
            </a:r>
            <a:r>
              <a:rPr lang="tr-TR" altLang="tr-TR" b="1" baseline="-25000" dirty="0">
                <a:solidFill>
                  <a:prstClr val="black"/>
                </a:solidFill>
                <a:sym typeface="Symbol" panose="05050102010706020507" pitchFamily="18" charset="2"/>
              </a:rPr>
              <a:t>2</a:t>
            </a:r>
            <a:r>
              <a:rPr lang="tr-TR" altLang="tr-TR" b="1" dirty="0">
                <a:solidFill>
                  <a:prstClr val="black"/>
                </a:solidFill>
                <a:sym typeface="Symbol" panose="05050102010706020507" pitchFamily="18" charset="2"/>
              </a:rPr>
              <a:t>X</a:t>
            </a:r>
            <a:r>
              <a:rPr lang="tr-TR" altLang="tr-TR" b="1" baseline="-25000" dirty="0">
                <a:solidFill>
                  <a:prstClr val="black"/>
                </a:solidFill>
                <a:sym typeface="Symbol" panose="05050102010706020507" pitchFamily="18" charset="2"/>
              </a:rPr>
              <a:t>2</a:t>
            </a:r>
            <a:r>
              <a:rPr lang="tr-TR" altLang="tr-TR" b="1" dirty="0">
                <a:solidFill>
                  <a:prstClr val="black"/>
                </a:solidFill>
                <a:sym typeface="Symbol" panose="05050102010706020507" pitchFamily="18" charset="2"/>
              </a:rPr>
              <a:t> + </a:t>
            </a:r>
            <a:r>
              <a:rPr lang="tr-TR" altLang="tr-TR" b="1" baseline="-25000" dirty="0">
                <a:solidFill>
                  <a:prstClr val="black"/>
                </a:solidFill>
                <a:sym typeface="Symbol" panose="05050102010706020507" pitchFamily="18" charset="2"/>
              </a:rPr>
              <a:t>3</a:t>
            </a:r>
            <a:r>
              <a:rPr lang="tr-TR" altLang="tr-TR" b="1" dirty="0">
                <a:solidFill>
                  <a:prstClr val="black"/>
                </a:solidFill>
                <a:sym typeface="Symbol" panose="05050102010706020507" pitchFamily="18" charset="2"/>
              </a:rPr>
              <a:t>X</a:t>
            </a:r>
            <a:r>
              <a:rPr lang="tr-TR" altLang="tr-TR" b="1" baseline="-25000" dirty="0">
                <a:solidFill>
                  <a:prstClr val="black"/>
                </a:solidFill>
                <a:sym typeface="Symbol" panose="05050102010706020507" pitchFamily="18" charset="2"/>
              </a:rPr>
              <a:t>3</a:t>
            </a:r>
            <a:r>
              <a:rPr lang="tr-TR" altLang="tr-TR" b="1" dirty="0">
                <a:solidFill>
                  <a:prstClr val="black"/>
                </a:solidFill>
                <a:sym typeface="Symbol" panose="05050102010706020507" pitchFamily="18" charset="2"/>
              </a:rPr>
              <a:t>+….</a:t>
            </a:r>
          </a:p>
        </p:txBody>
      </p:sp>
    </p:spTree>
    <p:extLst>
      <p:ext uri="{BB962C8B-B14F-4D97-AF65-F5344CB8AC3E}">
        <p14:creationId xmlns:p14="http://schemas.microsoft.com/office/powerpoint/2010/main" val="34047530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6389" y="1143000"/>
            <a:ext cx="10625285" cy="4912284"/>
          </a:xfrm>
        </p:spPr>
        <p:txBody>
          <a:bodyPr>
            <a:normAutofit/>
          </a:bodyPr>
          <a:lstStyle/>
          <a:p>
            <a:pPr marL="0" indent="0">
              <a:buNone/>
            </a:pPr>
            <a:endParaRPr lang="tr-TR" sz="1400" b="1" dirty="0"/>
          </a:p>
          <a:p>
            <a:pPr marL="0" indent="0">
              <a:buNone/>
            </a:pPr>
            <a:endParaRPr lang="tr-TR" sz="1600" dirty="0"/>
          </a:p>
          <a:p>
            <a:pPr marL="6191250" lvl="8" indent="-361950"/>
            <a:r>
              <a:rPr lang="tr-TR" sz="1600" dirty="0"/>
              <a:t>Oluşturulan regresyon denkleminin ne derece iyi bir tahminleyici olduğunu belirleyen oran </a:t>
            </a:r>
            <a:r>
              <a:rPr lang="tr-TR" sz="1600" b="1" dirty="0"/>
              <a:t>belirlilik katsayısı </a:t>
            </a:r>
            <a:r>
              <a:rPr lang="tr-TR" sz="1600" dirty="0"/>
              <a:t>olarak ifade edilir ve R</a:t>
            </a:r>
            <a:r>
              <a:rPr lang="tr-TR" sz="1600" baseline="30000" dirty="0"/>
              <a:t>2</a:t>
            </a:r>
            <a:r>
              <a:rPr lang="tr-TR" sz="1600" dirty="0"/>
              <a:t> ile gösterilir</a:t>
            </a:r>
          </a:p>
          <a:p>
            <a:pPr marL="5829300" lvl="8" indent="0">
              <a:buNone/>
            </a:pPr>
            <a:endParaRPr lang="tr-TR" sz="1600" dirty="0"/>
          </a:p>
          <a:p>
            <a:pPr marL="6191250" lvl="8" indent="-361950"/>
            <a:r>
              <a:rPr lang="tr-TR" sz="1600" dirty="0"/>
              <a:t>Belirlilik katsayısı aralığında </a:t>
            </a:r>
          </a:p>
          <a:p>
            <a:pPr marL="5829300" lvl="8" indent="0">
              <a:buNone/>
            </a:pPr>
            <a:r>
              <a:rPr lang="tr-TR" sz="1600" dirty="0"/>
              <a:t>        değer alabilir. </a:t>
            </a:r>
          </a:p>
          <a:p>
            <a:pPr marL="5829300" lvl="8" indent="0">
              <a:buNone/>
            </a:pPr>
            <a:endParaRPr lang="tr-TR" sz="1600" dirty="0"/>
          </a:p>
          <a:p>
            <a:pPr marL="6115050" lvl="8" indent="-285750"/>
            <a:r>
              <a:rPr lang="tr-TR" sz="1600" dirty="0"/>
              <a:t>R</a:t>
            </a:r>
            <a:r>
              <a:rPr lang="tr-TR" sz="1600" baseline="30000" dirty="0"/>
              <a:t>2</a:t>
            </a:r>
            <a:r>
              <a:rPr lang="tr-TR" sz="1600" dirty="0"/>
              <a:t> değeri 1’e ne derece yakın ise denklem o derece iyi, 0’a ne derece yakın ise denklem o derece kötü bir tahminleyici olarak kabul edilir.</a:t>
            </a:r>
          </a:p>
        </p:txBody>
      </p:sp>
      <p:sp>
        <p:nvSpPr>
          <p:cNvPr id="5" name="Title 1"/>
          <p:cNvSpPr txBox="1">
            <a:spLocks/>
          </p:cNvSpPr>
          <p:nvPr/>
        </p:nvSpPr>
        <p:spPr bwMode="auto">
          <a:xfrm>
            <a:off x="622631" y="179388"/>
            <a:ext cx="10972800" cy="487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kern="1200">
                <a:solidFill>
                  <a:srgbClr val="FF0000"/>
                </a:solidFill>
                <a:latin typeface="+mj-lt"/>
                <a:ea typeface="+mj-ea"/>
                <a:cs typeface="+mj-cs"/>
              </a:defRPr>
            </a:lvl1pPr>
            <a:lvl2pPr algn="l" rtl="0" eaLnBrk="1" fontAlgn="base" hangingPunct="1">
              <a:spcBef>
                <a:spcPct val="0"/>
              </a:spcBef>
              <a:spcAft>
                <a:spcPct val="0"/>
              </a:spcAft>
              <a:defRPr sz="2800" b="1">
                <a:solidFill>
                  <a:srgbClr val="FF0000"/>
                </a:solidFill>
                <a:latin typeface="Calibri" pitchFamily="34" charset="0"/>
              </a:defRPr>
            </a:lvl2pPr>
            <a:lvl3pPr algn="l" rtl="0" eaLnBrk="1" fontAlgn="base" hangingPunct="1">
              <a:spcBef>
                <a:spcPct val="0"/>
              </a:spcBef>
              <a:spcAft>
                <a:spcPct val="0"/>
              </a:spcAft>
              <a:defRPr sz="2800" b="1">
                <a:solidFill>
                  <a:srgbClr val="FF0000"/>
                </a:solidFill>
                <a:latin typeface="Calibri" pitchFamily="34" charset="0"/>
              </a:defRPr>
            </a:lvl3pPr>
            <a:lvl4pPr algn="l" rtl="0" eaLnBrk="1" fontAlgn="base" hangingPunct="1">
              <a:spcBef>
                <a:spcPct val="0"/>
              </a:spcBef>
              <a:spcAft>
                <a:spcPct val="0"/>
              </a:spcAft>
              <a:defRPr sz="2800" b="1">
                <a:solidFill>
                  <a:srgbClr val="FF0000"/>
                </a:solidFill>
                <a:latin typeface="Calibri" pitchFamily="34" charset="0"/>
              </a:defRPr>
            </a:lvl4pPr>
            <a:lvl5pPr algn="l" rtl="0" eaLnBrk="1" fontAlgn="base" hangingPunct="1">
              <a:spcBef>
                <a:spcPct val="0"/>
              </a:spcBef>
              <a:spcAft>
                <a:spcPct val="0"/>
              </a:spcAft>
              <a:defRPr sz="2800" b="1">
                <a:solidFill>
                  <a:srgbClr val="FF0000"/>
                </a:solidFill>
                <a:latin typeface="Calibri" pitchFamily="34" charset="0"/>
              </a:defRPr>
            </a:lvl5pPr>
            <a:lvl6pPr marL="457200" algn="l" rtl="0" eaLnBrk="1" fontAlgn="base" hangingPunct="1">
              <a:spcBef>
                <a:spcPct val="0"/>
              </a:spcBef>
              <a:spcAft>
                <a:spcPct val="0"/>
              </a:spcAft>
              <a:defRPr sz="2800" b="1">
                <a:solidFill>
                  <a:srgbClr val="FF0000"/>
                </a:solidFill>
                <a:latin typeface="Calibri" pitchFamily="34" charset="0"/>
              </a:defRPr>
            </a:lvl6pPr>
            <a:lvl7pPr marL="914400" algn="l" rtl="0" eaLnBrk="1" fontAlgn="base" hangingPunct="1">
              <a:spcBef>
                <a:spcPct val="0"/>
              </a:spcBef>
              <a:spcAft>
                <a:spcPct val="0"/>
              </a:spcAft>
              <a:defRPr sz="2800" b="1">
                <a:solidFill>
                  <a:srgbClr val="FF0000"/>
                </a:solidFill>
                <a:latin typeface="Calibri" pitchFamily="34" charset="0"/>
              </a:defRPr>
            </a:lvl7pPr>
            <a:lvl8pPr marL="1371600" algn="l" rtl="0" eaLnBrk="1" fontAlgn="base" hangingPunct="1">
              <a:spcBef>
                <a:spcPct val="0"/>
              </a:spcBef>
              <a:spcAft>
                <a:spcPct val="0"/>
              </a:spcAft>
              <a:defRPr sz="2800" b="1">
                <a:solidFill>
                  <a:srgbClr val="FF0000"/>
                </a:solidFill>
                <a:latin typeface="Calibri" pitchFamily="34" charset="0"/>
              </a:defRPr>
            </a:lvl8pPr>
            <a:lvl9pPr marL="1828800" algn="l" rtl="0" eaLnBrk="1" fontAlgn="base" hangingPunct="1">
              <a:spcBef>
                <a:spcPct val="0"/>
              </a:spcBef>
              <a:spcAft>
                <a:spcPct val="0"/>
              </a:spcAft>
              <a:defRPr sz="2800" b="1">
                <a:solidFill>
                  <a:srgbClr val="FF0000"/>
                </a:solidFill>
                <a:latin typeface="Calibri" pitchFamily="34" charset="0"/>
              </a:defRPr>
            </a:lvl9pPr>
          </a:lstStyle>
          <a:p>
            <a:r>
              <a:rPr lang="tr-TR" dirty="0"/>
              <a:t>Regresyon (Regression)</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451" y="1143000"/>
            <a:ext cx="5715000" cy="3800950"/>
          </a:xfrm>
          <a:prstGeom prst="rect">
            <a:avLst/>
          </a:prstGeom>
        </p:spPr>
      </p:pic>
      <p:pic>
        <p:nvPicPr>
          <p:cNvPr id="7" name="Picture 6"/>
          <p:cNvPicPr>
            <a:picLocks noChangeAspect="1"/>
          </p:cNvPicPr>
          <p:nvPr/>
        </p:nvPicPr>
        <p:blipFill>
          <a:blip r:embed="rId4"/>
          <a:stretch>
            <a:fillRect/>
          </a:stretch>
        </p:blipFill>
        <p:spPr>
          <a:xfrm>
            <a:off x="428625" y="5105399"/>
            <a:ext cx="6115050" cy="1111827"/>
          </a:xfrm>
          <a:prstGeom prst="rect">
            <a:avLst/>
          </a:prstGeom>
        </p:spPr>
      </p:pic>
      <p:pic>
        <p:nvPicPr>
          <p:cNvPr id="4" name="Picture 3"/>
          <p:cNvPicPr>
            <a:picLocks noChangeAspect="1"/>
          </p:cNvPicPr>
          <p:nvPr/>
        </p:nvPicPr>
        <p:blipFill>
          <a:blip r:embed="rId5"/>
          <a:stretch>
            <a:fillRect/>
          </a:stretch>
        </p:blipFill>
        <p:spPr>
          <a:xfrm>
            <a:off x="9391650" y="2762487"/>
            <a:ext cx="1238250" cy="371475"/>
          </a:xfrm>
          <a:prstGeom prst="rect">
            <a:avLst/>
          </a:prstGeom>
        </p:spPr>
      </p:pic>
    </p:spTree>
    <p:extLst>
      <p:ext uri="{BB962C8B-B14F-4D97-AF65-F5344CB8AC3E}">
        <p14:creationId xmlns:p14="http://schemas.microsoft.com/office/powerpoint/2010/main" val="5321024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622631" y="179388"/>
            <a:ext cx="10972800" cy="487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kern="1200">
                <a:solidFill>
                  <a:srgbClr val="FF0000"/>
                </a:solidFill>
                <a:latin typeface="+mj-lt"/>
                <a:ea typeface="+mj-ea"/>
                <a:cs typeface="+mj-cs"/>
              </a:defRPr>
            </a:lvl1pPr>
            <a:lvl2pPr algn="l" rtl="0" eaLnBrk="1" fontAlgn="base" hangingPunct="1">
              <a:spcBef>
                <a:spcPct val="0"/>
              </a:spcBef>
              <a:spcAft>
                <a:spcPct val="0"/>
              </a:spcAft>
              <a:defRPr sz="2800" b="1">
                <a:solidFill>
                  <a:srgbClr val="FF0000"/>
                </a:solidFill>
                <a:latin typeface="Calibri" pitchFamily="34" charset="0"/>
              </a:defRPr>
            </a:lvl2pPr>
            <a:lvl3pPr algn="l" rtl="0" eaLnBrk="1" fontAlgn="base" hangingPunct="1">
              <a:spcBef>
                <a:spcPct val="0"/>
              </a:spcBef>
              <a:spcAft>
                <a:spcPct val="0"/>
              </a:spcAft>
              <a:defRPr sz="2800" b="1">
                <a:solidFill>
                  <a:srgbClr val="FF0000"/>
                </a:solidFill>
                <a:latin typeface="Calibri" pitchFamily="34" charset="0"/>
              </a:defRPr>
            </a:lvl3pPr>
            <a:lvl4pPr algn="l" rtl="0" eaLnBrk="1" fontAlgn="base" hangingPunct="1">
              <a:spcBef>
                <a:spcPct val="0"/>
              </a:spcBef>
              <a:spcAft>
                <a:spcPct val="0"/>
              </a:spcAft>
              <a:defRPr sz="2800" b="1">
                <a:solidFill>
                  <a:srgbClr val="FF0000"/>
                </a:solidFill>
                <a:latin typeface="Calibri" pitchFamily="34" charset="0"/>
              </a:defRPr>
            </a:lvl4pPr>
            <a:lvl5pPr algn="l" rtl="0" eaLnBrk="1" fontAlgn="base" hangingPunct="1">
              <a:spcBef>
                <a:spcPct val="0"/>
              </a:spcBef>
              <a:spcAft>
                <a:spcPct val="0"/>
              </a:spcAft>
              <a:defRPr sz="2800" b="1">
                <a:solidFill>
                  <a:srgbClr val="FF0000"/>
                </a:solidFill>
                <a:latin typeface="Calibri" pitchFamily="34" charset="0"/>
              </a:defRPr>
            </a:lvl5pPr>
            <a:lvl6pPr marL="457200" algn="l" rtl="0" eaLnBrk="1" fontAlgn="base" hangingPunct="1">
              <a:spcBef>
                <a:spcPct val="0"/>
              </a:spcBef>
              <a:spcAft>
                <a:spcPct val="0"/>
              </a:spcAft>
              <a:defRPr sz="2800" b="1">
                <a:solidFill>
                  <a:srgbClr val="FF0000"/>
                </a:solidFill>
                <a:latin typeface="Calibri" pitchFamily="34" charset="0"/>
              </a:defRPr>
            </a:lvl6pPr>
            <a:lvl7pPr marL="914400" algn="l" rtl="0" eaLnBrk="1" fontAlgn="base" hangingPunct="1">
              <a:spcBef>
                <a:spcPct val="0"/>
              </a:spcBef>
              <a:spcAft>
                <a:spcPct val="0"/>
              </a:spcAft>
              <a:defRPr sz="2800" b="1">
                <a:solidFill>
                  <a:srgbClr val="FF0000"/>
                </a:solidFill>
                <a:latin typeface="Calibri" pitchFamily="34" charset="0"/>
              </a:defRPr>
            </a:lvl7pPr>
            <a:lvl8pPr marL="1371600" algn="l" rtl="0" eaLnBrk="1" fontAlgn="base" hangingPunct="1">
              <a:spcBef>
                <a:spcPct val="0"/>
              </a:spcBef>
              <a:spcAft>
                <a:spcPct val="0"/>
              </a:spcAft>
              <a:defRPr sz="2800" b="1">
                <a:solidFill>
                  <a:srgbClr val="FF0000"/>
                </a:solidFill>
                <a:latin typeface="Calibri" pitchFamily="34" charset="0"/>
              </a:defRPr>
            </a:lvl8pPr>
            <a:lvl9pPr marL="1828800" algn="l" rtl="0" eaLnBrk="1" fontAlgn="base" hangingPunct="1">
              <a:spcBef>
                <a:spcPct val="0"/>
              </a:spcBef>
              <a:spcAft>
                <a:spcPct val="0"/>
              </a:spcAft>
              <a:defRPr sz="2800" b="1">
                <a:solidFill>
                  <a:srgbClr val="FF0000"/>
                </a:solidFill>
                <a:latin typeface="Calibri" pitchFamily="34" charset="0"/>
              </a:defRPr>
            </a:lvl9pPr>
          </a:lstStyle>
          <a:p>
            <a:r>
              <a:rPr lang="tr-TR" dirty="0"/>
              <a:t>Regresyon (Regression)</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451" y="1143000"/>
            <a:ext cx="5715000" cy="3800950"/>
          </a:xfrm>
          <a:prstGeom prst="rect">
            <a:avLst/>
          </a:prstGeom>
        </p:spPr>
      </p:pic>
      <p:pic>
        <p:nvPicPr>
          <p:cNvPr id="9" name="Content Placeholder 6"/>
          <p:cNvPicPr>
            <a:picLocks noChangeAspect="1"/>
          </p:cNvPicPr>
          <p:nvPr/>
        </p:nvPicPr>
        <p:blipFill rotWithShape="1">
          <a:blip r:embed="rId4"/>
          <a:srcRect b="79728"/>
          <a:stretch/>
        </p:blipFill>
        <p:spPr bwMode="auto">
          <a:xfrm>
            <a:off x="4504531" y="2455862"/>
            <a:ext cx="7591425" cy="544513"/>
          </a:xfrm>
          <a:prstGeom prst="rect">
            <a:avLst/>
          </a:prstGeom>
          <a:noFill/>
          <a:ln w="9525">
            <a:noFill/>
            <a:miter lim="800000"/>
            <a:headEnd/>
            <a:tailEnd/>
          </a:ln>
        </p:spPr>
      </p:pic>
      <p:pic>
        <p:nvPicPr>
          <p:cNvPr id="10" name="Content Placeholder 6"/>
          <p:cNvPicPr>
            <a:picLocks noChangeAspect="1"/>
          </p:cNvPicPr>
          <p:nvPr/>
        </p:nvPicPr>
        <p:blipFill rotWithShape="1">
          <a:blip r:embed="rId4"/>
          <a:srcRect t="48641"/>
          <a:stretch/>
        </p:blipFill>
        <p:spPr bwMode="auto">
          <a:xfrm>
            <a:off x="4504531" y="3000375"/>
            <a:ext cx="7591425" cy="1379537"/>
          </a:xfrm>
          <a:prstGeom prst="rect">
            <a:avLst/>
          </a:prstGeom>
          <a:noFill/>
          <a:ln w="9525">
            <a:noFill/>
            <a:miter lim="800000"/>
            <a:headEnd/>
            <a:tailEnd/>
          </a:ln>
        </p:spPr>
      </p:pic>
      <p:sp>
        <p:nvSpPr>
          <p:cNvPr id="2" name="Oval 1"/>
          <p:cNvSpPr/>
          <p:nvPr/>
        </p:nvSpPr>
        <p:spPr>
          <a:xfrm>
            <a:off x="8524875" y="3952875"/>
            <a:ext cx="619125" cy="2190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endParaRPr>
          </a:p>
        </p:txBody>
      </p:sp>
    </p:spTree>
    <p:extLst>
      <p:ext uri="{BB962C8B-B14F-4D97-AF65-F5344CB8AC3E}">
        <p14:creationId xmlns:p14="http://schemas.microsoft.com/office/powerpoint/2010/main" val="37535607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Sınıflandırma (Classification)</a:t>
            </a:r>
          </a:p>
        </p:txBody>
      </p:sp>
      <p:sp>
        <p:nvSpPr>
          <p:cNvPr id="3" name="Content Placeholder 2"/>
          <p:cNvSpPr>
            <a:spLocks noGrp="1"/>
          </p:cNvSpPr>
          <p:nvPr>
            <p:ph idx="1"/>
          </p:nvPr>
        </p:nvSpPr>
        <p:spPr/>
        <p:txBody>
          <a:bodyPr/>
          <a:lstStyle/>
          <a:p>
            <a:pPr marL="0" indent="0">
              <a:buNone/>
            </a:pPr>
            <a:r>
              <a:rPr lang="tr-TR" dirty="0">
                <a:solidFill>
                  <a:srgbClr val="FF0000"/>
                </a:solidFill>
              </a:rPr>
              <a:t>   Genel olarak </a:t>
            </a:r>
            <a:r>
              <a:rPr lang="tr-TR" i="1" dirty="0">
                <a:solidFill>
                  <a:srgbClr val="FF0000"/>
                </a:solidFill>
              </a:rPr>
              <a:t>Sınıflandırma</a:t>
            </a:r>
            <a:r>
              <a:rPr lang="tr-TR" dirty="0">
                <a:solidFill>
                  <a:srgbClr val="FF0000"/>
                </a:solidFill>
              </a:rPr>
              <a:t> mantığı nasıl çalışır?</a:t>
            </a:r>
          </a:p>
          <a:p>
            <a:pPr marL="0" indent="0">
              <a:buNone/>
            </a:pPr>
            <a:r>
              <a:rPr lang="tr-TR" i="1" dirty="0"/>
              <a:t>   Sınıflandırma kavramı</a:t>
            </a:r>
            <a:r>
              <a:rPr lang="tr-TR" dirty="0"/>
              <a:t>, basitçe bir veri kümesi (data set) üzerinde tanımlı olan çeşitli sınıflar arasında veriyi dağıtmaktır. Sınıflandırma algoritmaları, verilen eğitim kümesinden bu dağılım şeklini öğrenirler ve daha sonra sınıfının belirli olmadığı test verileri geldiğinde doğru şekilde sınıflandırmaya çalışırlar.</a:t>
            </a:r>
          </a:p>
          <a:p>
            <a:pPr marL="0" indent="0">
              <a:buNone/>
            </a:pPr>
            <a:endParaRPr lang="tr-TR" dirty="0"/>
          </a:p>
          <a:p>
            <a:pPr marL="0" indent="0">
              <a:buNone/>
            </a:pPr>
            <a:r>
              <a:rPr lang="tr-TR" dirty="0"/>
              <a:t>   Bu sınıflandırma mantığını bir örnekle inceleyelim..</a:t>
            </a:r>
          </a:p>
        </p:txBody>
      </p:sp>
    </p:spTree>
    <p:extLst>
      <p:ext uri="{BB962C8B-B14F-4D97-AF65-F5344CB8AC3E}">
        <p14:creationId xmlns:p14="http://schemas.microsoft.com/office/powerpoint/2010/main" val="12099644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0426" y="3566619"/>
            <a:ext cx="10288220" cy="280015"/>
          </a:xfrm>
        </p:spPr>
        <p:txBody>
          <a:bodyPr>
            <a:normAutofit fontScale="90000"/>
          </a:bodyPr>
          <a:lstStyle/>
          <a:p>
            <a:r>
              <a:rPr lang="tr-TR" sz="1400" b="0" dirty="0"/>
              <a:t>Öğrencilerden toplanan bir veri kümesi.</a:t>
            </a:r>
          </a:p>
        </p:txBody>
      </p:sp>
      <p:sp>
        <p:nvSpPr>
          <p:cNvPr id="4" name="Text Placeholder 3"/>
          <p:cNvSpPr>
            <a:spLocks noGrp="1"/>
          </p:cNvSpPr>
          <p:nvPr>
            <p:ph type="body" sz="half" idx="2"/>
          </p:nvPr>
        </p:nvSpPr>
        <p:spPr>
          <a:xfrm>
            <a:off x="735543" y="3938953"/>
            <a:ext cx="10623548" cy="2171701"/>
          </a:xfrm>
        </p:spPr>
        <p:txBody>
          <a:bodyPr/>
          <a:lstStyle/>
          <a:p>
            <a:r>
              <a:rPr lang="tr-TR" sz="1600" dirty="0"/>
              <a:t>    Sınıflandırma amacımız, yukarıdaki öğrenci bilgilerinden oluşan veri kümesini eğitim kümesi olarak kullanıp , gelen test verilerinin Yaş, Boy ve Kilo değerlerine göre Cinsiyet sınıfını otomatik olarak tahmin etmesini sağlamak.</a:t>
            </a:r>
          </a:p>
          <a:p>
            <a:endParaRPr lang="tr-TR" sz="1600" dirty="0"/>
          </a:p>
          <a:p>
            <a:r>
              <a:rPr lang="tr-TR" sz="1600" dirty="0"/>
              <a:t>    Sınıflandırma algoritmamız, verilen etiketteki değerlerin ortalamasını alacak ve bu ortalama değer, öğrendiği değer olacak. Ardından gelen test değerleri için bulmuş olduğu ortalamaya uzaklığına bakacak ve kime yakınsa o etiketten kabul edecek.</a:t>
            </a:r>
          </a:p>
          <a:p>
            <a:endParaRPr lang="tr-TR" dirty="0">
              <a:solidFill>
                <a:srgbClr val="FF000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2740164272"/>
              </p:ext>
            </p:extLst>
          </p:nvPr>
        </p:nvGraphicFramePr>
        <p:xfrm>
          <a:off x="860426" y="420204"/>
          <a:ext cx="10163336" cy="3054096"/>
        </p:xfrm>
        <a:graphic>
          <a:graphicData uri="http://schemas.openxmlformats.org/drawingml/2006/table">
            <a:tbl>
              <a:tblPr/>
              <a:tblGrid>
                <a:gridCol w="2540834">
                  <a:extLst>
                    <a:ext uri="{9D8B030D-6E8A-4147-A177-3AD203B41FA5}">
                      <a16:colId xmlns:a16="http://schemas.microsoft.com/office/drawing/2014/main" val="3606253226"/>
                    </a:ext>
                  </a:extLst>
                </a:gridCol>
                <a:gridCol w="2540834">
                  <a:extLst>
                    <a:ext uri="{9D8B030D-6E8A-4147-A177-3AD203B41FA5}">
                      <a16:colId xmlns:a16="http://schemas.microsoft.com/office/drawing/2014/main" val="856101883"/>
                    </a:ext>
                  </a:extLst>
                </a:gridCol>
                <a:gridCol w="2540834">
                  <a:extLst>
                    <a:ext uri="{9D8B030D-6E8A-4147-A177-3AD203B41FA5}">
                      <a16:colId xmlns:a16="http://schemas.microsoft.com/office/drawing/2014/main" val="3558498629"/>
                    </a:ext>
                  </a:extLst>
                </a:gridCol>
                <a:gridCol w="2540834">
                  <a:extLst>
                    <a:ext uri="{9D8B030D-6E8A-4147-A177-3AD203B41FA5}">
                      <a16:colId xmlns:a16="http://schemas.microsoft.com/office/drawing/2014/main" val="3417316869"/>
                    </a:ext>
                  </a:extLst>
                </a:gridCol>
              </a:tblGrid>
              <a:tr h="381762">
                <a:tc>
                  <a:txBody>
                    <a:bodyPr/>
                    <a:lstStyle/>
                    <a:p>
                      <a:r>
                        <a:rPr lang="tr-TR" sz="1900"/>
                        <a:t>Yaş</a:t>
                      </a:r>
                    </a:p>
                  </a:txBody>
                  <a:tcPr>
                    <a:lnL>
                      <a:noFill/>
                    </a:lnL>
                    <a:lnR>
                      <a:noFill/>
                    </a:lnR>
                    <a:lnT>
                      <a:noFill/>
                    </a:lnT>
                    <a:lnB>
                      <a:noFill/>
                    </a:lnB>
                  </a:tcPr>
                </a:tc>
                <a:tc>
                  <a:txBody>
                    <a:bodyPr/>
                    <a:lstStyle/>
                    <a:p>
                      <a:r>
                        <a:rPr lang="tr-TR" sz="1900"/>
                        <a:t>Boy</a:t>
                      </a:r>
                    </a:p>
                  </a:txBody>
                  <a:tcPr>
                    <a:lnL>
                      <a:noFill/>
                    </a:lnL>
                    <a:lnR>
                      <a:noFill/>
                    </a:lnR>
                    <a:lnT>
                      <a:noFill/>
                    </a:lnT>
                    <a:lnB>
                      <a:noFill/>
                    </a:lnB>
                  </a:tcPr>
                </a:tc>
                <a:tc>
                  <a:txBody>
                    <a:bodyPr/>
                    <a:lstStyle/>
                    <a:p>
                      <a:r>
                        <a:rPr lang="tr-TR" sz="1900"/>
                        <a:t>Kilo</a:t>
                      </a:r>
                    </a:p>
                  </a:txBody>
                  <a:tcPr>
                    <a:lnL>
                      <a:noFill/>
                    </a:lnL>
                    <a:lnR>
                      <a:noFill/>
                    </a:lnR>
                    <a:lnT>
                      <a:noFill/>
                    </a:lnT>
                    <a:lnB>
                      <a:noFill/>
                    </a:lnB>
                  </a:tcPr>
                </a:tc>
                <a:tc>
                  <a:txBody>
                    <a:bodyPr/>
                    <a:lstStyle/>
                    <a:p>
                      <a:r>
                        <a:rPr lang="tr-TR" sz="1900"/>
                        <a:t>Cinsiyet</a:t>
                      </a:r>
                    </a:p>
                  </a:txBody>
                  <a:tcPr>
                    <a:lnL>
                      <a:noFill/>
                    </a:lnL>
                    <a:lnR>
                      <a:noFill/>
                    </a:lnR>
                    <a:lnT>
                      <a:noFill/>
                    </a:lnT>
                    <a:lnB>
                      <a:noFill/>
                    </a:lnB>
                  </a:tcPr>
                </a:tc>
                <a:extLst>
                  <a:ext uri="{0D108BD9-81ED-4DB2-BD59-A6C34878D82A}">
                    <a16:rowId xmlns:a16="http://schemas.microsoft.com/office/drawing/2014/main" val="995998849"/>
                  </a:ext>
                </a:extLst>
              </a:tr>
              <a:tr h="381762">
                <a:tc>
                  <a:txBody>
                    <a:bodyPr/>
                    <a:lstStyle/>
                    <a:p>
                      <a:r>
                        <a:rPr lang="tr-TR" sz="1900"/>
                        <a:t>20</a:t>
                      </a:r>
                    </a:p>
                  </a:txBody>
                  <a:tcPr>
                    <a:lnL>
                      <a:noFill/>
                    </a:lnL>
                    <a:lnR>
                      <a:noFill/>
                    </a:lnR>
                    <a:lnT>
                      <a:noFill/>
                    </a:lnT>
                    <a:lnB>
                      <a:noFill/>
                    </a:lnB>
                  </a:tcPr>
                </a:tc>
                <a:tc>
                  <a:txBody>
                    <a:bodyPr/>
                    <a:lstStyle/>
                    <a:p>
                      <a:r>
                        <a:rPr lang="tr-TR" sz="1900" dirty="0"/>
                        <a:t>175</a:t>
                      </a:r>
                    </a:p>
                  </a:txBody>
                  <a:tcPr>
                    <a:lnL>
                      <a:noFill/>
                    </a:lnL>
                    <a:lnR>
                      <a:noFill/>
                    </a:lnR>
                    <a:lnT>
                      <a:noFill/>
                    </a:lnT>
                    <a:lnB>
                      <a:noFill/>
                    </a:lnB>
                  </a:tcPr>
                </a:tc>
                <a:tc>
                  <a:txBody>
                    <a:bodyPr/>
                    <a:lstStyle/>
                    <a:p>
                      <a:r>
                        <a:rPr lang="tr-TR" sz="1900"/>
                        <a:t>70</a:t>
                      </a:r>
                    </a:p>
                  </a:txBody>
                  <a:tcPr>
                    <a:lnL>
                      <a:noFill/>
                    </a:lnL>
                    <a:lnR>
                      <a:noFill/>
                    </a:lnR>
                    <a:lnT>
                      <a:noFill/>
                    </a:lnT>
                    <a:lnB>
                      <a:noFill/>
                    </a:lnB>
                  </a:tcPr>
                </a:tc>
                <a:tc>
                  <a:txBody>
                    <a:bodyPr/>
                    <a:lstStyle/>
                    <a:p>
                      <a:r>
                        <a:rPr lang="tr-TR" sz="1900"/>
                        <a:t>Erkek</a:t>
                      </a:r>
                    </a:p>
                  </a:txBody>
                  <a:tcPr>
                    <a:lnL>
                      <a:noFill/>
                    </a:lnL>
                    <a:lnR>
                      <a:noFill/>
                    </a:lnR>
                    <a:lnT>
                      <a:noFill/>
                    </a:lnT>
                    <a:lnB>
                      <a:noFill/>
                    </a:lnB>
                  </a:tcPr>
                </a:tc>
                <a:extLst>
                  <a:ext uri="{0D108BD9-81ED-4DB2-BD59-A6C34878D82A}">
                    <a16:rowId xmlns:a16="http://schemas.microsoft.com/office/drawing/2014/main" val="1309151047"/>
                  </a:ext>
                </a:extLst>
              </a:tr>
              <a:tr h="381762">
                <a:tc>
                  <a:txBody>
                    <a:bodyPr/>
                    <a:lstStyle/>
                    <a:p>
                      <a:r>
                        <a:rPr lang="tr-TR" sz="1900" dirty="0"/>
                        <a:t>21</a:t>
                      </a:r>
                    </a:p>
                  </a:txBody>
                  <a:tcPr>
                    <a:lnL>
                      <a:noFill/>
                    </a:lnL>
                    <a:lnR>
                      <a:noFill/>
                    </a:lnR>
                    <a:lnT>
                      <a:noFill/>
                    </a:lnT>
                    <a:lnB>
                      <a:noFill/>
                    </a:lnB>
                  </a:tcPr>
                </a:tc>
                <a:tc>
                  <a:txBody>
                    <a:bodyPr/>
                    <a:lstStyle/>
                    <a:p>
                      <a:r>
                        <a:rPr lang="tr-TR" sz="1900"/>
                        <a:t>179</a:t>
                      </a:r>
                    </a:p>
                  </a:txBody>
                  <a:tcPr>
                    <a:lnL>
                      <a:noFill/>
                    </a:lnL>
                    <a:lnR>
                      <a:noFill/>
                    </a:lnR>
                    <a:lnT>
                      <a:noFill/>
                    </a:lnT>
                    <a:lnB>
                      <a:noFill/>
                    </a:lnB>
                  </a:tcPr>
                </a:tc>
                <a:tc>
                  <a:txBody>
                    <a:bodyPr/>
                    <a:lstStyle/>
                    <a:p>
                      <a:r>
                        <a:rPr lang="tr-TR" sz="1900"/>
                        <a:t>80</a:t>
                      </a:r>
                    </a:p>
                  </a:txBody>
                  <a:tcPr>
                    <a:lnL>
                      <a:noFill/>
                    </a:lnL>
                    <a:lnR>
                      <a:noFill/>
                    </a:lnR>
                    <a:lnT>
                      <a:noFill/>
                    </a:lnT>
                    <a:lnB>
                      <a:noFill/>
                    </a:lnB>
                  </a:tcPr>
                </a:tc>
                <a:tc>
                  <a:txBody>
                    <a:bodyPr/>
                    <a:lstStyle/>
                    <a:p>
                      <a:r>
                        <a:rPr lang="tr-TR" sz="1900"/>
                        <a:t>Erkek</a:t>
                      </a:r>
                    </a:p>
                  </a:txBody>
                  <a:tcPr>
                    <a:lnL>
                      <a:noFill/>
                    </a:lnL>
                    <a:lnR>
                      <a:noFill/>
                    </a:lnR>
                    <a:lnT>
                      <a:noFill/>
                    </a:lnT>
                    <a:lnB>
                      <a:noFill/>
                    </a:lnB>
                  </a:tcPr>
                </a:tc>
                <a:extLst>
                  <a:ext uri="{0D108BD9-81ED-4DB2-BD59-A6C34878D82A}">
                    <a16:rowId xmlns:a16="http://schemas.microsoft.com/office/drawing/2014/main" val="2607895615"/>
                  </a:ext>
                </a:extLst>
              </a:tr>
              <a:tr h="381762">
                <a:tc>
                  <a:txBody>
                    <a:bodyPr/>
                    <a:lstStyle/>
                    <a:p>
                      <a:r>
                        <a:rPr lang="tr-TR" sz="1900"/>
                        <a:t>19</a:t>
                      </a:r>
                    </a:p>
                  </a:txBody>
                  <a:tcPr>
                    <a:lnL>
                      <a:noFill/>
                    </a:lnL>
                    <a:lnR>
                      <a:noFill/>
                    </a:lnR>
                    <a:lnT>
                      <a:noFill/>
                    </a:lnT>
                    <a:lnB>
                      <a:noFill/>
                    </a:lnB>
                  </a:tcPr>
                </a:tc>
                <a:tc>
                  <a:txBody>
                    <a:bodyPr/>
                    <a:lstStyle/>
                    <a:p>
                      <a:r>
                        <a:rPr lang="tr-TR" sz="1900"/>
                        <a:t>162</a:t>
                      </a:r>
                    </a:p>
                  </a:txBody>
                  <a:tcPr>
                    <a:lnL>
                      <a:noFill/>
                    </a:lnL>
                    <a:lnR>
                      <a:noFill/>
                    </a:lnR>
                    <a:lnT>
                      <a:noFill/>
                    </a:lnT>
                    <a:lnB>
                      <a:noFill/>
                    </a:lnB>
                  </a:tcPr>
                </a:tc>
                <a:tc>
                  <a:txBody>
                    <a:bodyPr/>
                    <a:lstStyle/>
                    <a:p>
                      <a:r>
                        <a:rPr lang="tr-TR" sz="1900"/>
                        <a:t>50</a:t>
                      </a:r>
                    </a:p>
                  </a:txBody>
                  <a:tcPr>
                    <a:lnL>
                      <a:noFill/>
                    </a:lnL>
                    <a:lnR>
                      <a:noFill/>
                    </a:lnR>
                    <a:lnT>
                      <a:noFill/>
                    </a:lnT>
                    <a:lnB>
                      <a:noFill/>
                    </a:lnB>
                  </a:tcPr>
                </a:tc>
                <a:tc>
                  <a:txBody>
                    <a:bodyPr/>
                    <a:lstStyle/>
                    <a:p>
                      <a:r>
                        <a:rPr lang="tr-TR" sz="1900"/>
                        <a:t>Kız</a:t>
                      </a:r>
                    </a:p>
                  </a:txBody>
                  <a:tcPr>
                    <a:lnL>
                      <a:noFill/>
                    </a:lnL>
                    <a:lnR>
                      <a:noFill/>
                    </a:lnR>
                    <a:lnT>
                      <a:noFill/>
                    </a:lnT>
                    <a:lnB>
                      <a:noFill/>
                    </a:lnB>
                  </a:tcPr>
                </a:tc>
                <a:extLst>
                  <a:ext uri="{0D108BD9-81ED-4DB2-BD59-A6C34878D82A}">
                    <a16:rowId xmlns:a16="http://schemas.microsoft.com/office/drawing/2014/main" val="658504743"/>
                  </a:ext>
                </a:extLst>
              </a:tr>
              <a:tr h="381762">
                <a:tc>
                  <a:txBody>
                    <a:bodyPr/>
                    <a:lstStyle/>
                    <a:p>
                      <a:r>
                        <a:rPr lang="tr-TR" sz="1900"/>
                        <a:t>22</a:t>
                      </a:r>
                    </a:p>
                  </a:txBody>
                  <a:tcPr>
                    <a:lnL>
                      <a:noFill/>
                    </a:lnL>
                    <a:lnR>
                      <a:noFill/>
                    </a:lnR>
                    <a:lnT>
                      <a:noFill/>
                    </a:lnT>
                    <a:lnB>
                      <a:noFill/>
                    </a:lnB>
                  </a:tcPr>
                </a:tc>
                <a:tc>
                  <a:txBody>
                    <a:bodyPr/>
                    <a:lstStyle/>
                    <a:p>
                      <a:r>
                        <a:rPr lang="tr-TR" sz="1900" dirty="0"/>
                        <a:t>169</a:t>
                      </a:r>
                    </a:p>
                  </a:txBody>
                  <a:tcPr>
                    <a:lnL>
                      <a:noFill/>
                    </a:lnL>
                    <a:lnR>
                      <a:noFill/>
                    </a:lnR>
                    <a:lnT>
                      <a:noFill/>
                    </a:lnT>
                    <a:lnB>
                      <a:noFill/>
                    </a:lnB>
                  </a:tcPr>
                </a:tc>
                <a:tc>
                  <a:txBody>
                    <a:bodyPr/>
                    <a:lstStyle/>
                    <a:p>
                      <a:r>
                        <a:rPr lang="tr-TR" sz="1900"/>
                        <a:t>55</a:t>
                      </a:r>
                    </a:p>
                  </a:txBody>
                  <a:tcPr>
                    <a:lnL>
                      <a:noFill/>
                    </a:lnL>
                    <a:lnR>
                      <a:noFill/>
                    </a:lnR>
                    <a:lnT>
                      <a:noFill/>
                    </a:lnT>
                    <a:lnB>
                      <a:noFill/>
                    </a:lnB>
                  </a:tcPr>
                </a:tc>
                <a:tc>
                  <a:txBody>
                    <a:bodyPr/>
                    <a:lstStyle/>
                    <a:p>
                      <a:r>
                        <a:rPr lang="tr-TR" sz="1900"/>
                        <a:t>Kız</a:t>
                      </a:r>
                    </a:p>
                  </a:txBody>
                  <a:tcPr>
                    <a:lnL>
                      <a:noFill/>
                    </a:lnL>
                    <a:lnR>
                      <a:noFill/>
                    </a:lnR>
                    <a:lnT>
                      <a:noFill/>
                    </a:lnT>
                    <a:lnB>
                      <a:noFill/>
                    </a:lnB>
                  </a:tcPr>
                </a:tc>
                <a:extLst>
                  <a:ext uri="{0D108BD9-81ED-4DB2-BD59-A6C34878D82A}">
                    <a16:rowId xmlns:a16="http://schemas.microsoft.com/office/drawing/2014/main" val="3152540728"/>
                  </a:ext>
                </a:extLst>
              </a:tr>
              <a:tr h="381762">
                <a:tc>
                  <a:txBody>
                    <a:bodyPr/>
                    <a:lstStyle/>
                    <a:p>
                      <a:r>
                        <a:rPr lang="tr-TR" sz="1900"/>
                        <a:t>20</a:t>
                      </a:r>
                    </a:p>
                  </a:txBody>
                  <a:tcPr>
                    <a:lnL>
                      <a:noFill/>
                    </a:lnL>
                    <a:lnR>
                      <a:noFill/>
                    </a:lnR>
                    <a:lnT>
                      <a:noFill/>
                    </a:lnT>
                    <a:lnB>
                      <a:noFill/>
                    </a:lnB>
                  </a:tcPr>
                </a:tc>
                <a:tc>
                  <a:txBody>
                    <a:bodyPr/>
                    <a:lstStyle/>
                    <a:p>
                      <a:r>
                        <a:rPr lang="tr-TR" sz="1900" dirty="0"/>
                        <a:t>183</a:t>
                      </a:r>
                    </a:p>
                  </a:txBody>
                  <a:tcPr>
                    <a:lnL>
                      <a:noFill/>
                    </a:lnL>
                    <a:lnR>
                      <a:noFill/>
                    </a:lnR>
                    <a:lnT>
                      <a:noFill/>
                    </a:lnT>
                    <a:lnB>
                      <a:noFill/>
                    </a:lnB>
                  </a:tcPr>
                </a:tc>
                <a:tc>
                  <a:txBody>
                    <a:bodyPr/>
                    <a:lstStyle/>
                    <a:p>
                      <a:r>
                        <a:rPr lang="tr-TR" sz="1900"/>
                        <a:t>90</a:t>
                      </a:r>
                    </a:p>
                  </a:txBody>
                  <a:tcPr>
                    <a:lnL>
                      <a:noFill/>
                    </a:lnL>
                    <a:lnR>
                      <a:noFill/>
                    </a:lnR>
                    <a:lnT>
                      <a:noFill/>
                    </a:lnT>
                    <a:lnB>
                      <a:noFill/>
                    </a:lnB>
                  </a:tcPr>
                </a:tc>
                <a:tc>
                  <a:txBody>
                    <a:bodyPr/>
                    <a:lstStyle/>
                    <a:p>
                      <a:r>
                        <a:rPr lang="tr-TR" sz="1900"/>
                        <a:t>Erkek</a:t>
                      </a:r>
                    </a:p>
                  </a:txBody>
                  <a:tcPr>
                    <a:lnL>
                      <a:noFill/>
                    </a:lnL>
                    <a:lnR>
                      <a:noFill/>
                    </a:lnR>
                    <a:lnT>
                      <a:noFill/>
                    </a:lnT>
                    <a:lnB>
                      <a:noFill/>
                    </a:lnB>
                  </a:tcPr>
                </a:tc>
                <a:extLst>
                  <a:ext uri="{0D108BD9-81ED-4DB2-BD59-A6C34878D82A}">
                    <a16:rowId xmlns:a16="http://schemas.microsoft.com/office/drawing/2014/main" val="3509633494"/>
                  </a:ext>
                </a:extLst>
              </a:tr>
              <a:tr h="381762">
                <a:tc>
                  <a:txBody>
                    <a:bodyPr/>
                    <a:lstStyle/>
                    <a:p>
                      <a:r>
                        <a:rPr lang="tr-TR" sz="1900" dirty="0"/>
                        <a:t>19</a:t>
                      </a:r>
                    </a:p>
                  </a:txBody>
                  <a:tcPr>
                    <a:lnL>
                      <a:noFill/>
                    </a:lnL>
                    <a:lnR>
                      <a:noFill/>
                    </a:lnR>
                    <a:lnT>
                      <a:noFill/>
                    </a:lnT>
                    <a:lnB>
                      <a:noFill/>
                    </a:lnB>
                  </a:tcPr>
                </a:tc>
                <a:tc>
                  <a:txBody>
                    <a:bodyPr/>
                    <a:lstStyle/>
                    <a:p>
                      <a:r>
                        <a:rPr lang="tr-TR" sz="1900" dirty="0"/>
                        <a:t>181</a:t>
                      </a:r>
                    </a:p>
                  </a:txBody>
                  <a:tcPr>
                    <a:lnL>
                      <a:noFill/>
                    </a:lnL>
                    <a:lnR>
                      <a:noFill/>
                    </a:lnR>
                    <a:lnT>
                      <a:noFill/>
                    </a:lnT>
                    <a:lnB>
                      <a:noFill/>
                    </a:lnB>
                  </a:tcPr>
                </a:tc>
                <a:tc>
                  <a:txBody>
                    <a:bodyPr/>
                    <a:lstStyle/>
                    <a:p>
                      <a:r>
                        <a:rPr lang="tr-TR" sz="1900" dirty="0"/>
                        <a:t>75</a:t>
                      </a:r>
                    </a:p>
                  </a:txBody>
                  <a:tcPr>
                    <a:lnL>
                      <a:noFill/>
                    </a:lnL>
                    <a:lnR>
                      <a:noFill/>
                    </a:lnR>
                    <a:lnT>
                      <a:noFill/>
                    </a:lnT>
                    <a:lnB>
                      <a:noFill/>
                    </a:lnB>
                  </a:tcPr>
                </a:tc>
                <a:tc>
                  <a:txBody>
                    <a:bodyPr/>
                    <a:lstStyle/>
                    <a:p>
                      <a:r>
                        <a:rPr lang="tr-TR" sz="1900"/>
                        <a:t>Erkek</a:t>
                      </a:r>
                    </a:p>
                  </a:txBody>
                  <a:tcPr>
                    <a:lnL>
                      <a:noFill/>
                    </a:lnL>
                    <a:lnR>
                      <a:noFill/>
                    </a:lnR>
                    <a:lnT>
                      <a:noFill/>
                    </a:lnT>
                    <a:lnB>
                      <a:noFill/>
                    </a:lnB>
                  </a:tcPr>
                </a:tc>
                <a:extLst>
                  <a:ext uri="{0D108BD9-81ED-4DB2-BD59-A6C34878D82A}">
                    <a16:rowId xmlns:a16="http://schemas.microsoft.com/office/drawing/2014/main" val="2854347923"/>
                  </a:ext>
                </a:extLst>
              </a:tr>
              <a:tr h="381762">
                <a:tc>
                  <a:txBody>
                    <a:bodyPr/>
                    <a:lstStyle/>
                    <a:p>
                      <a:r>
                        <a:rPr lang="tr-TR" sz="1900" dirty="0"/>
                        <a:t>21</a:t>
                      </a:r>
                    </a:p>
                  </a:txBody>
                  <a:tcPr>
                    <a:lnL>
                      <a:noFill/>
                    </a:lnL>
                    <a:lnR>
                      <a:noFill/>
                    </a:lnR>
                    <a:lnT>
                      <a:noFill/>
                    </a:lnT>
                    <a:lnB>
                      <a:noFill/>
                    </a:lnB>
                  </a:tcPr>
                </a:tc>
                <a:tc>
                  <a:txBody>
                    <a:bodyPr/>
                    <a:lstStyle/>
                    <a:p>
                      <a:r>
                        <a:rPr lang="tr-TR" sz="1900" dirty="0"/>
                        <a:t>171</a:t>
                      </a:r>
                    </a:p>
                  </a:txBody>
                  <a:tcPr>
                    <a:lnL>
                      <a:noFill/>
                    </a:lnL>
                    <a:lnR>
                      <a:noFill/>
                    </a:lnR>
                    <a:lnT>
                      <a:noFill/>
                    </a:lnT>
                    <a:lnB>
                      <a:noFill/>
                    </a:lnB>
                  </a:tcPr>
                </a:tc>
                <a:tc>
                  <a:txBody>
                    <a:bodyPr/>
                    <a:lstStyle/>
                    <a:p>
                      <a:r>
                        <a:rPr lang="tr-TR" sz="1900"/>
                        <a:t>57</a:t>
                      </a:r>
                    </a:p>
                  </a:txBody>
                  <a:tcPr>
                    <a:lnL>
                      <a:noFill/>
                    </a:lnL>
                    <a:lnR>
                      <a:noFill/>
                    </a:lnR>
                    <a:lnT>
                      <a:noFill/>
                    </a:lnT>
                    <a:lnB>
                      <a:noFill/>
                    </a:lnB>
                  </a:tcPr>
                </a:tc>
                <a:tc>
                  <a:txBody>
                    <a:bodyPr/>
                    <a:lstStyle/>
                    <a:p>
                      <a:r>
                        <a:rPr lang="tr-TR" sz="1900" dirty="0"/>
                        <a:t>Kız</a:t>
                      </a:r>
                    </a:p>
                  </a:txBody>
                  <a:tcPr>
                    <a:lnL>
                      <a:noFill/>
                    </a:lnL>
                    <a:lnR>
                      <a:noFill/>
                    </a:lnR>
                    <a:lnT>
                      <a:noFill/>
                    </a:lnT>
                    <a:lnB>
                      <a:noFill/>
                    </a:lnB>
                  </a:tcPr>
                </a:tc>
                <a:extLst>
                  <a:ext uri="{0D108BD9-81ED-4DB2-BD59-A6C34878D82A}">
                    <a16:rowId xmlns:a16="http://schemas.microsoft.com/office/drawing/2014/main" val="2308113807"/>
                  </a:ext>
                </a:extLst>
              </a:tr>
            </a:tbl>
          </a:graphicData>
        </a:graphic>
      </p:graphicFrame>
    </p:spTree>
    <p:extLst>
      <p:ext uri="{BB962C8B-B14F-4D97-AF65-F5344CB8AC3E}">
        <p14:creationId xmlns:p14="http://schemas.microsoft.com/office/powerpoint/2010/main" val="21468807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5697415" y="418094"/>
            <a:ext cx="5509171" cy="5138644"/>
          </a:xfrm>
        </p:spPr>
        <p:txBody>
          <a:bodyPr>
            <a:normAutofit lnSpcReduction="10000"/>
          </a:bodyPr>
          <a:lstStyle/>
          <a:p>
            <a:r>
              <a:rPr lang="tr-TR" dirty="0"/>
              <a:t>   Algoritmamız, erkekler için (20,179.5, 78.5) değerlerini öğrenirken, kızlar için (20.66, 167.33, 54) değerlerini öğreniyor. </a:t>
            </a:r>
          </a:p>
          <a:p>
            <a:r>
              <a:rPr lang="tr-TR" dirty="0"/>
              <a:t>   </a:t>
            </a:r>
          </a:p>
          <a:p>
            <a:r>
              <a:rPr lang="tr-TR" dirty="0"/>
              <a:t>  Cinsiyetini öğrenmesi için </a:t>
            </a:r>
            <a:r>
              <a:rPr lang="tr-TR" b="1" dirty="0"/>
              <a:t>Yaş:21, Boy:165, Kilo:60</a:t>
            </a:r>
            <a:r>
              <a:rPr lang="tr-TR" dirty="0"/>
              <a:t> (21,165, 60)</a:t>
            </a:r>
            <a:r>
              <a:rPr lang="tr-TR" b="1" dirty="0"/>
              <a:t> </a:t>
            </a:r>
            <a:r>
              <a:rPr lang="tr-TR" dirty="0"/>
              <a:t>değerlerinde bir Test datası veriyoruz. </a:t>
            </a:r>
          </a:p>
          <a:p>
            <a:r>
              <a:rPr lang="tr-TR" dirty="0"/>
              <a:t>  </a:t>
            </a:r>
          </a:p>
          <a:p>
            <a:r>
              <a:rPr lang="tr-TR" dirty="0"/>
              <a:t>   Çok farklı mesafe hesaplama algoritmaları olmasına rağmen öklit mesafesi (euclidean distance) kullanarak mesafe hesabı yapalım.</a:t>
            </a:r>
          </a:p>
          <a:p>
            <a:endParaRPr lang="tr-TR" dirty="0"/>
          </a:p>
          <a:p>
            <a:r>
              <a:rPr lang="tr-TR" dirty="0"/>
              <a:t>   Erkek ve Kız tanımlarından öğrendiği değerler ile yeni gelen kişinin mesafesini hesaplayalım;</a:t>
            </a:r>
          </a:p>
          <a:p>
            <a:endParaRPr lang="tr-TR" dirty="0"/>
          </a:p>
          <a:p>
            <a:r>
              <a:rPr lang="tr-TR" dirty="0"/>
              <a:t>   Erkek değerleri için;</a:t>
            </a:r>
          </a:p>
          <a:p>
            <a:endParaRPr lang="tr-TR" dirty="0"/>
          </a:p>
          <a:p>
            <a:endParaRPr lang="tr-TR" dirty="0"/>
          </a:p>
          <a:p>
            <a:r>
              <a:rPr lang="tr-TR" dirty="0"/>
              <a:t>   Kız değerleri için;</a:t>
            </a:r>
          </a:p>
          <a:p>
            <a:endParaRPr lang="tr-TR" dirty="0"/>
          </a:p>
          <a:p>
            <a:endParaRPr lang="tr-TR" dirty="0"/>
          </a:p>
          <a:p>
            <a:r>
              <a:rPr lang="tr-TR" dirty="0"/>
              <a:t>   </a:t>
            </a:r>
          </a:p>
          <a:p>
            <a:r>
              <a:rPr lang="tr-TR" dirty="0"/>
              <a:t>   Çıkan mesafe değerlerine göre verilen Test datasının Cinsiyet değerini algoritmamız </a:t>
            </a:r>
            <a:r>
              <a:rPr lang="tr-TR" b="1" dirty="0"/>
              <a:t>Kız</a:t>
            </a:r>
            <a:r>
              <a:rPr lang="tr-TR" dirty="0"/>
              <a:t> olarak tanımlamıştır.</a:t>
            </a:r>
          </a:p>
          <a:p>
            <a:endParaRPr lang="tr-TR" dirty="0"/>
          </a:p>
        </p:txBody>
      </p:sp>
      <p:graphicFrame>
        <p:nvGraphicFramePr>
          <p:cNvPr id="5" name="Table 4"/>
          <p:cNvGraphicFramePr>
            <a:graphicFrameLocks noGrp="1"/>
          </p:cNvGraphicFramePr>
          <p:nvPr>
            <p:extLst>
              <p:ext uri="{D42A27DB-BD31-4B8C-83A1-F6EECF244321}">
                <p14:modId xmlns:p14="http://schemas.microsoft.com/office/powerpoint/2010/main" val="4218549730"/>
              </p:ext>
            </p:extLst>
          </p:nvPr>
        </p:nvGraphicFramePr>
        <p:xfrm>
          <a:off x="396960" y="418093"/>
          <a:ext cx="4623448" cy="2396362"/>
        </p:xfrm>
        <a:graphic>
          <a:graphicData uri="http://schemas.openxmlformats.org/drawingml/2006/table">
            <a:tbl>
              <a:tblPr/>
              <a:tblGrid>
                <a:gridCol w="1155862">
                  <a:extLst>
                    <a:ext uri="{9D8B030D-6E8A-4147-A177-3AD203B41FA5}">
                      <a16:colId xmlns:a16="http://schemas.microsoft.com/office/drawing/2014/main" val="1623552091"/>
                    </a:ext>
                  </a:extLst>
                </a:gridCol>
                <a:gridCol w="1155862">
                  <a:extLst>
                    <a:ext uri="{9D8B030D-6E8A-4147-A177-3AD203B41FA5}">
                      <a16:colId xmlns:a16="http://schemas.microsoft.com/office/drawing/2014/main" val="4107567625"/>
                    </a:ext>
                  </a:extLst>
                </a:gridCol>
                <a:gridCol w="1155862">
                  <a:extLst>
                    <a:ext uri="{9D8B030D-6E8A-4147-A177-3AD203B41FA5}">
                      <a16:colId xmlns:a16="http://schemas.microsoft.com/office/drawing/2014/main" val="1091570102"/>
                    </a:ext>
                  </a:extLst>
                </a:gridCol>
                <a:gridCol w="1155862">
                  <a:extLst>
                    <a:ext uri="{9D8B030D-6E8A-4147-A177-3AD203B41FA5}">
                      <a16:colId xmlns:a16="http://schemas.microsoft.com/office/drawing/2014/main" val="169275009"/>
                    </a:ext>
                  </a:extLst>
                </a:gridCol>
              </a:tblGrid>
              <a:tr h="599091">
                <a:tc>
                  <a:txBody>
                    <a:bodyPr/>
                    <a:lstStyle/>
                    <a:p>
                      <a:pPr algn="ctr"/>
                      <a:r>
                        <a:rPr lang="tr-TR" b="1" dirty="0">
                          <a:effectLst/>
                        </a:rPr>
                        <a:t>Yaş</a:t>
                      </a:r>
                    </a:p>
                  </a:txBody>
                  <a:tcPr marL="0" marR="0" marT="0" marB="0" anchor="ctr">
                    <a:lnL>
                      <a:noFill/>
                    </a:lnL>
                    <a:lnR>
                      <a:noFill/>
                    </a:lnR>
                    <a:lnT>
                      <a:noFill/>
                    </a:lnT>
                    <a:lnB>
                      <a:noFill/>
                    </a:lnB>
                  </a:tcPr>
                </a:tc>
                <a:tc>
                  <a:txBody>
                    <a:bodyPr/>
                    <a:lstStyle/>
                    <a:p>
                      <a:pPr algn="ctr"/>
                      <a:r>
                        <a:rPr lang="tr-TR" b="1" dirty="0">
                          <a:effectLst/>
                        </a:rPr>
                        <a:t>Boy</a:t>
                      </a:r>
                    </a:p>
                  </a:txBody>
                  <a:tcPr marL="0" marR="0" marT="0" marB="0" anchor="ctr">
                    <a:lnL>
                      <a:noFill/>
                    </a:lnL>
                    <a:lnR>
                      <a:noFill/>
                    </a:lnR>
                    <a:lnT>
                      <a:noFill/>
                    </a:lnT>
                    <a:lnB>
                      <a:noFill/>
                    </a:lnB>
                  </a:tcPr>
                </a:tc>
                <a:tc>
                  <a:txBody>
                    <a:bodyPr/>
                    <a:lstStyle/>
                    <a:p>
                      <a:pPr algn="ctr"/>
                      <a:r>
                        <a:rPr lang="tr-TR" b="1" dirty="0">
                          <a:effectLst/>
                        </a:rPr>
                        <a:t>Kilo</a:t>
                      </a:r>
                    </a:p>
                  </a:txBody>
                  <a:tcPr marL="0" marR="0" marT="0" marB="0" anchor="ctr">
                    <a:lnL>
                      <a:noFill/>
                    </a:lnL>
                    <a:lnR>
                      <a:noFill/>
                    </a:lnR>
                    <a:lnT>
                      <a:noFill/>
                    </a:lnT>
                    <a:lnB>
                      <a:noFill/>
                    </a:lnB>
                  </a:tcPr>
                </a:tc>
                <a:tc>
                  <a:txBody>
                    <a:bodyPr/>
                    <a:lstStyle/>
                    <a:p>
                      <a:pPr algn="ctr"/>
                      <a:r>
                        <a:rPr lang="tr-TR" b="1" dirty="0">
                          <a:effectLst/>
                        </a:rPr>
                        <a:t>Cinsiyet</a:t>
                      </a:r>
                    </a:p>
                  </a:txBody>
                  <a:tcPr marL="0" marR="0" marT="0" marB="0" anchor="ctr">
                    <a:lnL>
                      <a:noFill/>
                    </a:lnL>
                    <a:lnR>
                      <a:noFill/>
                    </a:lnR>
                    <a:lnT>
                      <a:noFill/>
                    </a:lnT>
                    <a:lnB>
                      <a:noFill/>
                    </a:lnB>
                  </a:tcPr>
                </a:tc>
                <a:extLst>
                  <a:ext uri="{0D108BD9-81ED-4DB2-BD59-A6C34878D82A}">
                    <a16:rowId xmlns:a16="http://schemas.microsoft.com/office/drawing/2014/main" val="1861815383"/>
                  </a:ext>
                </a:extLst>
              </a:tr>
              <a:tr h="299545">
                <a:tc>
                  <a:txBody>
                    <a:bodyPr/>
                    <a:lstStyle/>
                    <a:p>
                      <a:pPr algn="ctr"/>
                      <a:r>
                        <a:rPr lang="tr-TR" dirty="0">
                          <a:effectLst/>
                        </a:rPr>
                        <a:t>20</a:t>
                      </a:r>
                    </a:p>
                  </a:txBody>
                  <a:tcPr marL="0" marR="0" marT="0" marB="0" anchor="ctr">
                    <a:lnL>
                      <a:noFill/>
                    </a:lnL>
                    <a:lnR>
                      <a:noFill/>
                    </a:lnR>
                    <a:lnT>
                      <a:noFill/>
                    </a:lnT>
                    <a:lnB>
                      <a:noFill/>
                    </a:lnB>
                  </a:tcPr>
                </a:tc>
                <a:tc>
                  <a:txBody>
                    <a:bodyPr/>
                    <a:lstStyle/>
                    <a:p>
                      <a:pPr algn="ctr"/>
                      <a:r>
                        <a:rPr lang="tr-TR">
                          <a:effectLst/>
                        </a:rPr>
                        <a:t>175</a:t>
                      </a:r>
                    </a:p>
                  </a:txBody>
                  <a:tcPr marL="0" marR="0" marT="0" marB="0" anchor="ctr">
                    <a:lnL>
                      <a:noFill/>
                    </a:lnL>
                    <a:lnR>
                      <a:noFill/>
                    </a:lnR>
                    <a:lnT>
                      <a:noFill/>
                    </a:lnT>
                    <a:lnB>
                      <a:noFill/>
                    </a:lnB>
                  </a:tcPr>
                </a:tc>
                <a:tc>
                  <a:txBody>
                    <a:bodyPr/>
                    <a:lstStyle/>
                    <a:p>
                      <a:pPr algn="ctr"/>
                      <a:r>
                        <a:rPr lang="tr-TR">
                          <a:effectLst/>
                        </a:rPr>
                        <a:t>70</a:t>
                      </a:r>
                    </a:p>
                  </a:txBody>
                  <a:tcPr marL="0" marR="0" marT="0" marB="0" anchor="ctr">
                    <a:lnL>
                      <a:noFill/>
                    </a:lnL>
                    <a:lnR>
                      <a:noFill/>
                    </a:lnR>
                    <a:lnT>
                      <a:noFill/>
                    </a:lnT>
                    <a:lnB>
                      <a:noFill/>
                    </a:lnB>
                  </a:tcPr>
                </a:tc>
                <a:tc>
                  <a:txBody>
                    <a:bodyPr/>
                    <a:lstStyle/>
                    <a:p>
                      <a:pPr algn="ctr"/>
                      <a:r>
                        <a:rPr lang="tr-TR">
                          <a:effectLst/>
                        </a:rPr>
                        <a:t>Erkek</a:t>
                      </a:r>
                    </a:p>
                  </a:txBody>
                  <a:tcPr marL="0" marR="0" marT="0" marB="0" anchor="ctr">
                    <a:lnL>
                      <a:noFill/>
                    </a:lnL>
                    <a:lnR>
                      <a:noFill/>
                    </a:lnR>
                    <a:lnT>
                      <a:noFill/>
                    </a:lnT>
                    <a:lnB>
                      <a:noFill/>
                    </a:lnB>
                  </a:tcPr>
                </a:tc>
                <a:extLst>
                  <a:ext uri="{0D108BD9-81ED-4DB2-BD59-A6C34878D82A}">
                    <a16:rowId xmlns:a16="http://schemas.microsoft.com/office/drawing/2014/main" val="1758705469"/>
                  </a:ext>
                </a:extLst>
              </a:tr>
              <a:tr h="299545">
                <a:tc>
                  <a:txBody>
                    <a:bodyPr/>
                    <a:lstStyle/>
                    <a:p>
                      <a:pPr algn="ctr"/>
                      <a:r>
                        <a:rPr lang="tr-TR" dirty="0">
                          <a:effectLst/>
                        </a:rPr>
                        <a:t>21</a:t>
                      </a:r>
                    </a:p>
                  </a:txBody>
                  <a:tcPr marL="0" marR="0" marT="0" marB="0" anchor="ctr">
                    <a:lnL>
                      <a:noFill/>
                    </a:lnL>
                    <a:lnR>
                      <a:noFill/>
                    </a:lnR>
                    <a:lnT>
                      <a:noFill/>
                    </a:lnT>
                    <a:lnB>
                      <a:noFill/>
                    </a:lnB>
                  </a:tcPr>
                </a:tc>
                <a:tc>
                  <a:txBody>
                    <a:bodyPr/>
                    <a:lstStyle/>
                    <a:p>
                      <a:pPr algn="ctr"/>
                      <a:r>
                        <a:rPr lang="tr-TR">
                          <a:effectLst/>
                        </a:rPr>
                        <a:t>179</a:t>
                      </a:r>
                    </a:p>
                  </a:txBody>
                  <a:tcPr marL="0" marR="0" marT="0" marB="0" anchor="ctr">
                    <a:lnL>
                      <a:noFill/>
                    </a:lnL>
                    <a:lnR>
                      <a:noFill/>
                    </a:lnR>
                    <a:lnT>
                      <a:noFill/>
                    </a:lnT>
                    <a:lnB>
                      <a:noFill/>
                    </a:lnB>
                  </a:tcPr>
                </a:tc>
                <a:tc>
                  <a:txBody>
                    <a:bodyPr/>
                    <a:lstStyle/>
                    <a:p>
                      <a:pPr algn="ctr"/>
                      <a:r>
                        <a:rPr lang="tr-TR" dirty="0">
                          <a:effectLst/>
                        </a:rPr>
                        <a:t>80</a:t>
                      </a:r>
                    </a:p>
                  </a:txBody>
                  <a:tcPr marL="0" marR="0" marT="0" marB="0" anchor="ctr">
                    <a:lnL>
                      <a:noFill/>
                    </a:lnL>
                    <a:lnR>
                      <a:noFill/>
                    </a:lnR>
                    <a:lnT>
                      <a:noFill/>
                    </a:lnT>
                    <a:lnB>
                      <a:noFill/>
                    </a:lnB>
                  </a:tcPr>
                </a:tc>
                <a:tc>
                  <a:txBody>
                    <a:bodyPr/>
                    <a:lstStyle/>
                    <a:p>
                      <a:pPr algn="ctr"/>
                      <a:r>
                        <a:rPr lang="tr-TR">
                          <a:effectLst/>
                        </a:rPr>
                        <a:t>Erkek</a:t>
                      </a:r>
                    </a:p>
                  </a:txBody>
                  <a:tcPr marL="0" marR="0" marT="0" marB="0" anchor="ctr">
                    <a:lnL>
                      <a:noFill/>
                    </a:lnL>
                    <a:lnR>
                      <a:noFill/>
                    </a:lnR>
                    <a:lnT>
                      <a:noFill/>
                    </a:lnT>
                    <a:lnB>
                      <a:noFill/>
                    </a:lnB>
                  </a:tcPr>
                </a:tc>
                <a:extLst>
                  <a:ext uri="{0D108BD9-81ED-4DB2-BD59-A6C34878D82A}">
                    <a16:rowId xmlns:a16="http://schemas.microsoft.com/office/drawing/2014/main" val="2870138747"/>
                  </a:ext>
                </a:extLst>
              </a:tr>
              <a:tr h="299545">
                <a:tc>
                  <a:txBody>
                    <a:bodyPr/>
                    <a:lstStyle/>
                    <a:p>
                      <a:pPr algn="ctr"/>
                      <a:r>
                        <a:rPr lang="tr-TR" dirty="0">
                          <a:effectLst/>
                        </a:rPr>
                        <a:t>20</a:t>
                      </a:r>
                    </a:p>
                  </a:txBody>
                  <a:tcPr marL="0" marR="0" marT="0" marB="0" anchor="ctr">
                    <a:lnL>
                      <a:noFill/>
                    </a:lnL>
                    <a:lnR>
                      <a:noFill/>
                    </a:lnR>
                    <a:lnT>
                      <a:noFill/>
                    </a:lnT>
                    <a:lnB>
                      <a:noFill/>
                    </a:lnB>
                  </a:tcPr>
                </a:tc>
                <a:tc>
                  <a:txBody>
                    <a:bodyPr/>
                    <a:lstStyle/>
                    <a:p>
                      <a:pPr algn="ctr"/>
                      <a:r>
                        <a:rPr lang="tr-TR" dirty="0">
                          <a:effectLst/>
                        </a:rPr>
                        <a:t>183</a:t>
                      </a:r>
                    </a:p>
                  </a:txBody>
                  <a:tcPr marL="0" marR="0" marT="0" marB="0" anchor="ctr">
                    <a:lnL>
                      <a:noFill/>
                    </a:lnL>
                    <a:lnR>
                      <a:noFill/>
                    </a:lnR>
                    <a:lnT>
                      <a:noFill/>
                    </a:lnT>
                    <a:lnB>
                      <a:noFill/>
                    </a:lnB>
                  </a:tcPr>
                </a:tc>
                <a:tc>
                  <a:txBody>
                    <a:bodyPr/>
                    <a:lstStyle/>
                    <a:p>
                      <a:pPr algn="ctr"/>
                      <a:r>
                        <a:rPr lang="tr-TR">
                          <a:effectLst/>
                        </a:rPr>
                        <a:t>90</a:t>
                      </a:r>
                    </a:p>
                  </a:txBody>
                  <a:tcPr marL="0" marR="0" marT="0" marB="0" anchor="ctr">
                    <a:lnL>
                      <a:noFill/>
                    </a:lnL>
                    <a:lnR>
                      <a:noFill/>
                    </a:lnR>
                    <a:lnT>
                      <a:noFill/>
                    </a:lnT>
                    <a:lnB>
                      <a:noFill/>
                    </a:lnB>
                  </a:tcPr>
                </a:tc>
                <a:tc>
                  <a:txBody>
                    <a:bodyPr/>
                    <a:lstStyle/>
                    <a:p>
                      <a:pPr algn="ctr"/>
                      <a:r>
                        <a:rPr lang="tr-TR" dirty="0">
                          <a:effectLst/>
                        </a:rPr>
                        <a:t>Erkek</a:t>
                      </a:r>
                    </a:p>
                  </a:txBody>
                  <a:tcPr marL="0" marR="0" marT="0" marB="0" anchor="ctr">
                    <a:lnL>
                      <a:noFill/>
                    </a:lnL>
                    <a:lnR>
                      <a:noFill/>
                    </a:lnR>
                    <a:lnT>
                      <a:noFill/>
                    </a:lnT>
                    <a:lnB>
                      <a:noFill/>
                    </a:lnB>
                  </a:tcPr>
                </a:tc>
                <a:extLst>
                  <a:ext uri="{0D108BD9-81ED-4DB2-BD59-A6C34878D82A}">
                    <a16:rowId xmlns:a16="http://schemas.microsoft.com/office/drawing/2014/main" val="749719807"/>
                  </a:ext>
                </a:extLst>
              </a:tr>
              <a:tr h="299545">
                <a:tc>
                  <a:txBody>
                    <a:bodyPr/>
                    <a:lstStyle/>
                    <a:p>
                      <a:pPr algn="ctr"/>
                      <a:r>
                        <a:rPr lang="tr-TR">
                          <a:effectLst/>
                        </a:rPr>
                        <a:t>19</a:t>
                      </a:r>
                    </a:p>
                  </a:txBody>
                  <a:tcPr marL="0" marR="0" marT="0" marB="0" anchor="ctr">
                    <a:lnL>
                      <a:noFill/>
                    </a:lnL>
                    <a:lnR>
                      <a:noFill/>
                    </a:lnR>
                    <a:lnT>
                      <a:noFill/>
                    </a:lnT>
                    <a:lnB>
                      <a:noFill/>
                    </a:lnB>
                  </a:tcPr>
                </a:tc>
                <a:tc>
                  <a:txBody>
                    <a:bodyPr/>
                    <a:lstStyle/>
                    <a:p>
                      <a:pPr algn="ctr"/>
                      <a:r>
                        <a:rPr lang="tr-TR" dirty="0">
                          <a:effectLst/>
                        </a:rPr>
                        <a:t>181</a:t>
                      </a:r>
                    </a:p>
                  </a:txBody>
                  <a:tcPr marL="0" marR="0" marT="0" marB="0" anchor="ctr">
                    <a:lnL>
                      <a:noFill/>
                    </a:lnL>
                    <a:lnR>
                      <a:noFill/>
                    </a:lnR>
                    <a:lnT>
                      <a:noFill/>
                    </a:lnT>
                    <a:lnB>
                      <a:noFill/>
                    </a:lnB>
                  </a:tcPr>
                </a:tc>
                <a:tc>
                  <a:txBody>
                    <a:bodyPr/>
                    <a:lstStyle/>
                    <a:p>
                      <a:pPr algn="ctr"/>
                      <a:r>
                        <a:rPr lang="tr-TR" dirty="0">
                          <a:effectLst/>
                        </a:rPr>
                        <a:t>75</a:t>
                      </a:r>
                    </a:p>
                  </a:txBody>
                  <a:tcPr marL="0" marR="0" marT="0" marB="0" anchor="ctr">
                    <a:lnL>
                      <a:noFill/>
                    </a:lnL>
                    <a:lnR>
                      <a:noFill/>
                    </a:lnR>
                    <a:lnT>
                      <a:noFill/>
                    </a:lnT>
                    <a:lnB>
                      <a:noFill/>
                    </a:lnB>
                  </a:tcPr>
                </a:tc>
                <a:tc>
                  <a:txBody>
                    <a:bodyPr/>
                    <a:lstStyle/>
                    <a:p>
                      <a:pPr algn="ctr"/>
                      <a:r>
                        <a:rPr lang="tr-TR">
                          <a:effectLst/>
                        </a:rPr>
                        <a:t>Erkek</a:t>
                      </a:r>
                    </a:p>
                  </a:txBody>
                  <a:tcPr marL="0" marR="0" marT="0" marB="0" anchor="ctr">
                    <a:lnL>
                      <a:noFill/>
                    </a:lnL>
                    <a:lnR>
                      <a:noFill/>
                    </a:lnR>
                    <a:lnT>
                      <a:noFill/>
                    </a:lnT>
                    <a:lnB>
                      <a:noFill/>
                    </a:lnB>
                  </a:tcPr>
                </a:tc>
                <a:extLst>
                  <a:ext uri="{0D108BD9-81ED-4DB2-BD59-A6C34878D82A}">
                    <a16:rowId xmlns:a16="http://schemas.microsoft.com/office/drawing/2014/main" val="3798345421"/>
                  </a:ext>
                </a:extLst>
              </a:tr>
              <a:tr h="599091">
                <a:tc>
                  <a:txBody>
                    <a:bodyPr/>
                    <a:lstStyle/>
                    <a:p>
                      <a:pPr algn="ctr"/>
                      <a:r>
                        <a:rPr lang="tr-TR">
                          <a:effectLst/>
                        </a:rPr>
                        <a:t>20</a:t>
                      </a:r>
                    </a:p>
                  </a:txBody>
                  <a:tcPr marL="0" marR="0" marT="0" marB="0" anchor="ctr">
                    <a:lnL>
                      <a:noFill/>
                    </a:lnL>
                    <a:lnR>
                      <a:noFill/>
                    </a:lnR>
                    <a:lnT>
                      <a:noFill/>
                    </a:lnT>
                    <a:lnB>
                      <a:noFill/>
                    </a:lnB>
                  </a:tcPr>
                </a:tc>
                <a:tc>
                  <a:txBody>
                    <a:bodyPr/>
                    <a:lstStyle/>
                    <a:p>
                      <a:pPr algn="ctr"/>
                      <a:r>
                        <a:rPr lang="tr-TR" dirty="0">
                          <a:effectLst/>
                        </a:rPr>
                        <a:t>179,5</a:t>
                      </a:r>
                    </a:p>
                  </a:txBody>
                  <a:tcPr marL="0" marR="0" marT="0" marB="0" anchor="ctr">
                    <a:lnL>
                      <a:noFill/>
                    </a:lnL>
                    <a:lnR>
                      <a:noFill/>
                    </a:lnR>
                    <a:lnT>
                      <a:noFill/>
                    </a:lnT>
                    <a:lnB>
                      <a:noFill/>
                    </a:lnB>
                  </a:tcPr>
                </a:tc>
                <a:tc>
                  <a:txBody>
                    <a:bodyPr/>
                    <a:lstStyle/>
                    <a:p>
                      <a:pPr algn="ctr"/>
                      <a:r>
                        <a:rPr lang="tr-TR" dirty="0">
                          <a:effectLst/>
                        </a:rPr>
                        <a:t>78,75</a:t>
                      </a:r>
                    </a:p>
                  </a:txBody>
                  <a:tcPr marL="0" marR="0" marT="0" marB="0" anchor="ctr">
                    <a:lnL>
                      <a:noFill/>
                    </a:lnL>
                    <a:lnR>
                      <a:noFill/>
                    </a:lnR>
                    <a:lnT>
                      <a:noFill/>
                    </a:lnT>
                    <a:lnB>
                      <a:noFill/>
                    </a:lnB>
                  </a:tcPr>
                </a:tc>
                <a:tc>
                  <a:txBody>
                    <a:bodyPr/>
                    <a:lstStyle/>
                    <a:p>
                      <a:pPr algn="ctr"/>
                      <a:r>
                        <a:rPr lang="tr-TR" u="sng" dirty="0">
                          <a:effectLst/>
                        </a:rPr>
                        <a:t>Ortalama </a:t>
                      </a:r>
                    </a:p>
                  </a:txBody>
                  <a:tcPr marL="0" marR="0" marT="0" marB="0" anchor="ctr">
                    <a:lnL>
                      <a:noFill/>
                    </a:lnL>
                    <a:lnR>
                      <a:noFill/>
                    </a:lnR>
                    <a:lnT>
                      <a:noFill/>
                    </a:lnT>
                    <a:lnB>
                      <a:noFill/>
                    </a:lnB>
                  </a:tcPr>
                </a:tc>
                <a:extLst>
                  <a:ext uri="{0D108BD9-81ED-4DB2-BD59-A6C34878D82A}">
                    <a16:rowId xmlns:a16="http://schemas.microsoft.com/office/drawing/2014/main" val="3315347548"/>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145543880"/>
              </p:ext>
            </p:extLst>
          </p:nvPr>
        </p:nvGraphicFramePr>
        <p:xfrm>
          <a:off x="395654" y="3095807"/>
          <a:ext cx="4624754" cy="2460931"/>
        </p:xfrm>
        <a:graphic>
          <a:graphicData uri="http://schemas.openxmlformats.org/drawingml/2006/table">
            <a:tbl>
              <a:tblPr/>
              <a:tblGrid>
                <a:gridCol w="1157168">
                  <a:extLst>
                    <a:ext uri="{9D8B030D-6E8A-4147-A177-3AD203B41FA5}">
                      <a16:colId xmlns:a16="http://schemas.microsoft.com/office/drawing/2014/main" val="988254280"/>
                    </a:ext>
                  </a:extLst>
                </a:gridCol>
                <a:gridCol w="1155862">
                  <a:extLst>
                    <a:ext uri="{9D8B030D-6E8A-4147-A177-3AD203B41FA5}">
                      <a16:colId xmlns:a16="http://schemas.microsoft.com/office/drawing/2014/main" val="3547987425"/>
                    </a:ext>
                  </a:extLst>
                </a:gridCol>
                <a:gridCol w="1155862">
                  <a:extLst>
                    <a:ext uri="{9D8B030D-6E8A-4147-A177-3AD203B41FA5}">
                      <a16:colId xmlns:a16="http://schemas.microsoft.com/office/drawing/2014/main" val="1086953973"/>
                    </a:ext>
                  </a:extLst>
                </a:gridCol>
                <a:gridCol w="1155862">
                  <a:extLst>
                    <a:ext uri="{9D8B030D-6E8A-4147-A177-3AD203B41FA5}">
                      <a16:colId xmlns:a16="http://schemas.microsoft.com/office/drawing/2014/main" val="812206755"/>
                    </a:ext>
                  </a:extLst>
                </a:gridCol>
              </a:tblGrid>
              <a:tr h="731731">
                <a:tc>
                  <a:txBody>
                    <a:bodyPr/>
                    <a:lstStyle/>
                    <a:p>
                      <a:pPr algn="ctr"/>
                      <a:r>
                        <a:rPr lang="tr-TR" b="1" dirty="0">
                          <a:effectLst/>
                        </a:rPr>
                        <a:t>Yaş</a:t>
                      </a:r>
                    </a:p>
                  </a:txBody>
                  <a:tcPr marL="0" marR="0" marT="0" marB="0" anchor="ctr">
                    <a:lnL>
                      <a:noFill/>
                    </a:lnL>
                    <a:lnR>
                      <a:noFill/>
                    </a:lnR>
                    <a:lnT>
                      <a:noFill/>
                    </a:lnT>
                    <a:lnB>
                      <a:noFill/>
                    </a:lnB>
                  </a:tcPr>
                </a:tc>
                <a:tc>
                  <a:txBody>
                    <a:bodyPr/>
                    <a:lstStyle/>
                    <a:p>
                      <a:pPr algn="ctr"/>
                      <a:r>
                        <a:rPr lang="tr-TR" b="1" dirty="0">
                          <a:effectLst/>
                        </a:rPr>
                        <a:t>Boy</a:t>
                      </a:r>
                    </a:p>
                  </a:txBody>
                  <a:tcPr marL="0" marR="0" marT="0" marB="0" anchor="ctr">
                    <a:lnL>
                      <a:noFill/>
                    </a:lnL>
                    <a:lnR>
                      <a:noFill/>
                    </a:lnR>
                    <a:lnT>
                      <a:noFill/>
                    </a:lnT>
                    <a:lnB>
                      <a:noFill/>
                    </a:lnB>
                  </a:tcPr>
                </a:tc>
                <a:tc>
                  <a:txBody>
                    <a:bodyPr/>
                    <a:lstStyle/>
                    <a:p>
                      <a:pPr algn="ctr"/>
                      <a:r>
                        <a:rPr lang="tr-TR" b="1" dirty="0">
                          <a:effectLst/>
                        </a:rPr>
                        <a:t>Kilo</a:t>
                      </a:r>
                    </a:p>
                  </a:txBody>
                  <a:tcPr marL="0" marR="0" marT="0" marB="0" anchor="ctr">
                    <a:lnL>
                      <a:noFill/>
                    </a:lnL>
                    <a:lnR>
                      <a:noFill/>
                    </a:lnR>
                    <a:lnT>
                      <a:noFill/>
                    </a:lnT>
                    <a:lnB>
                      <a:noFill/>
                    </a:lnB>
                  </a:tcPr>
                </a:tc>
                <a:tc>
                  <a:txBody>
                    <a:bodyPr/>
                    <a:lstStyle/>
                    <a:p>
                      <a:pPr algn="ctr"/>
                      <a:r>
                        <a:rPr lang="tr-TR" b="1" dirty="0">
                          <a:effectLst/>
                        </a:rPr>
                        <a:t>Cinsiyet</a:t>
                      </a:r>
                    </a:p>
                  </a:txBody>
                  <a:tcPr marL="0" marR="0" marT="0" marB="0" anchor="ctr">
                    <a:lnL>
                      <a:noFill/>
                    </a:lnL>
                    <a:lnR>
                      <a:noFill/>
                    </a:lnR>
                    <a:lnT>
                      <a:noFill/>
                    </a:lnT>
                    <a:lnB>
                      <a:noFill/>
                    </a:lnB>
                  </a:tcPr>
                </a:tc>
                <a:extLst>
                  <a:ext uri="{0D108BD9-81ED-4DB2-BD59-A6C34878D82A}">
                    <a16:rowId xmlns:a16="http://schemas.microsoft.com/office/drawing/2014/main" val="1460619842"/>
                  </a:ext>
                </a:extLst>
              </a:tr>
              <a:tr h="365865">
                <a:tc>
                  <a:txBody>
                    <a:bodyPr/>
                    <a:lstStyle/>
                    <a:p>
                      <a:pPr algn="ctr"/>
                      <a:r>
                        <a:rPr lang="tr-TR">
                          <a:effectLst/>
                        </a:rPr>
                        <a:t>21</a:t>
                      </a:r>
                    </a:p>
                  </a:txBody>
                  <a:tcPr marL="0" marR="0" marT="0" marB="0" anchor="ctr">
                    <a:lnL>
                      <a:noFill/>
                    </a:lnL>
                    <a:lnR>
                      <a:noFill/>
                    </a:lnR>
                    <a:lnT>
                      <a:noFill/>
                    </a:lnT>
                    <a:lnB>
                      <a:noFill/>
                    </a:lnB>
                  </a:tcPr>
                </a:tc>
                <a:tc>
                  <a:txBody>
                    <a:bodyPr/>
                    <a:lstStyle/>
                    <a:p>
                      <a:pPr algn="ctr"/>
                      <a:r>
                        <a:rPr lang="tr-TR" dirty="0">
                          <a:effectLst/>
                        </a:rPr>
                        <a:t>171</a:t>
                      </a:r>
                    </a:p>
                  </a:txBody>
                  <a:tcPr marL="0" marR="0" marT="0" marB="0" anchor="ctr">
                    <a:lnL>
                      <a:noFill/>
                    </a:lnL>
                    <a:lnR>
                      <a:noFill/>
                    </a:lnR>
                    <a:lnT>
                      <a:noFill/>
                    </a:lnT>
                    <a:lnB>
                      <a:noFill/>
                    </a:lnB>
                  </a:tcPr>
                </a:tc>
                <a:tc>
                  <a:txBody>
                    <a:bodyPr/>
                    <a:lstStyle/>
                    <a:p>
                      <a:pPr algn="ctr"/>
                      <a:r>
                        <a:rPr lang="tr-TR">
                          <a:effectLst/>
                        </a:rPr>
                        <a:t>57</a:t>
                      </a:r>
                    </a:p>
                  </a:txBody>
                  <a:tcPr marL="0" marR="0" marT="0" marB="0" anchor="ctr">
                    <a:lnL>
                      <a:noFill/>
                    </a:lnL>
                    <a:lnR>
                      <a:noFill/>
                    </a:lnR>
                    <a:lnT>
                      <a:noFill/>
                    </a:lnT>
                    <a:lnB>
                      <a:noFill/>
                    </a:lnB>
                  </a:tcPr>
                </a:tc>
                <a:tc>
                  <a:txBody>
                    <a:bodyPr/>
                    <a:lstStyle/>
                    <a:p>
                      <a:pPr algn="ctr"/>
                      <a:r>
                        <a:rPr lang="tr-TR" dirty="0">
                          <a:effectLst/>
                        </a:rPr>
                        <a:t>Kız</a:t>
                      </a:r>
                    </a:p>
                  </a:txBody>
                  <a:tcPr marL="0" marR="0" marT="0" marB="0" anchor="ctr">
                    <a:lnL>
                      <a:noFill/>
                    </a:lnL>
                    <a:lnR>
                      <a:noFill/>
                    </a:lnR>
                    <a:lnT>
                      <a:noFill/>
                    </a:lnT>
                    <a:lnB>
                      <a:noFill/>
                    </a:lnB>
                  </a:tcPr>
                </a:tc>
                <a:extLst>
                  <a:ext uri="{0D108BD9-81ED-4DB2-BD59-A6C34878D82A}">
                    <a16:rowId xmlns:a16="http://schemas.microsoft.com/office/drawing/2014/main" val="2269512016"/>
                  </a:ext>
                </a:extLst>
              </a:tr>
              <a:tr h="365865">
                <a:tc>
                  <a:txBody>
                    <a:bodyPr/>
                    <a:lstStyle/>
                    <a:p>
                      <a:pPr algn="ctr"/>
                      <a:r>
                        <a:rPr lang="tr-TR">
                          <a:effectLst/>
                        </a:rPr>
                        <a:t>19</a:t>
                      </a:r>
                    </a:p>
                  </a:txBody>
                  <a:tcPr marL="0" marR="0" marT="0" marB="0" anchor="ctr">
                    <a:lnL>
                      <a:noFill/>
                    </a:lnL>
                    <a:lnR>
                      <a:noFill/>
                    </a:lnR>
                    <a:lnT>
                      <a:noFill/>
                    </a:lnT>
                    <a:lnB>
                      <a:noFill/>
                    </a:lnB>
                  </a:tcPr>
                </a:tc>
                <a:tc>
                  <a:txBody>
                    <a:bodyPr/>
                    <a:lstStyle/>
                    <a:p>
                      <a:pPr algn="ctr"/>
                      <a:r>
                        <a:rPr lang="tr-TR" dirty="0">
                          <a:effectLst/>
                        </a:rPr>
                        <a:t>162</a:t>
                      </a:r>
                    </a:p>
                  </a:txBody>
                  <a:tcPr marL="0" marR="0" marT="0" marB="0" anchor="ctr">
                    <a:lnL>
                      <a:noFill/>
                    </a:lnL>
                    <a:lnR>
                      <a:noFill/>
                    </a:lnR>
                    <a:lnT>
                      <a:noFill/>
                    </a:lnT>
                    <a:lnB>
                      <a:noFill/>
                    </a:lnB>
                  </a:tcPr>
                </a:tc>
                <a:tc>
                  <a:txBody>
                    <a:bodyPr/>
                    <a:lstStyle/>
                    <a:p>
                      <a:pPr algn="ctr"/>
                      <a:r>
                        <a:rPr lang="tr-TR">
                          <a:effectLst/>
                        </a:rPr>
                        <a:t>50</a:t>
                      </a:r>
                    </a:p>
                  </a:txBody>
                  <a:tcPr marL="0" marR="0" marT="0" marB="0" anchor="ctr">
                    <a:lnL>
                      <a:noFill/>
                    </a:lnL>
                    <a:lnR>
                      <a:noFill/>
                    </a:lnR>
                    <a:lnT>
                      <a:noFill/>
                    </a:lnT>
                    <a:lnB>
                      <a:noFill/>
                    </a:lnB>
                  </a:tcPr>
                </a:tc>
                <a:tc>
                  <a:txBody>
                    <a:bodyPr/>
                    <a:lstStyle/>
                    <a:p>
                      <a:pPr algn="ctr"/>
                      <a:r>
                        <a:rPr lang="tr-TR" dirty="0">
                          <a:effectLst/>
                        </a:rPr>
                        <a:t>Kız</a:t>
                      </a:r>
                    </a:p>
                  </a:txBody>
                  <a:tcPr marL="0" marR="0" marT="0" marB="0" anchor="ctr">
                    <a:lnL>
                      <a:noFill/>
                    </a:lnL>
                    <a:lnR>
                      <a:noFill/>
                    </a:lnR>
                    <a:lnT>
                      <a:noFill/>
                    </a:lnT>
                    <a:lnB>
                      <a:noFill/>
                    </a:lnB>
                  </a:tcPr>
                </a:tc>
                <a:extLst>
                  <a:ext uri="{0D108BD9-81ED-4DB2-BD59-A6C34878D82A}">
                    <a16:rowId xmlns:a16="http://schemas.microsoft.com/office/drawing/2014/main" val="1248817091"/>
                  </a:ext>
                </a:extLst>
              </a:tr>
              <a:tr h="365865">
                <a:tc>
                  <a:txBody>
                    <a:bodyPr/>
                    <a:lstStyle/>
                    <a:p>
                      <a:pPr algn="ctr"/>
                      <a:r>
                        <a:rPr lang="tr-TR">
                          <a:effectLst/>
                        </a:rPr>
                        <a:t>22</a:t>
                      </a:r>
                    </a:p>
                  </a:txBody>
                  <a:tcPr marL="0" marR="0" marT="0" marB="0" anchor="ctr">
                    <a:lnL>
                      <a:noFill/>
                    </a:lnL>
                    <a:lnR>
                      <a:noFill/>
                    </a:lnR>
                    <a:lnT>
                      <a:noFill/>
                    </a:lnT>
                    <a:lnB>
                      <a:noFill/>
                    </a:lnB>
                  </a:tcPr>
                </a:tc>
                <a:tc>
                  <a:txBody>
                    <a:bodyPr/>
                    <a:lstStyle/>
                    <a:p>
                      <a:pPr algn="ctr"/>
                      <a:r>
                        <a:rPr lang="tr-TR">
                          <a:effectLst/>
                        </a:rPr>
                        <a:t>169</a:t>
                      </a:r>
                    </a:p>
                  </a:txBody>
                  <a:tcPr marL="0" marR="0" marT="0" marB="0" anchor="ctr">
                    <a:lnL>
                      <a:noFill/>
                    </a:lnL>
                    <a:lnR>
                      <a:noFill/>
                    </a:lnR>
                    <a:lnT>
                      <a:noFill/>
                    </a:lnT>
                    <a:lnB>
                      <a:noFill/>
                    </a:lnB>
                  </a:tcPr>
                </a:tc>
                <a:tc>
                  <a:txBody>
                    <a:bodyPr/>
                    <a:lstStyle/>
                    <a:p>
                      <a:pPr algn="ctr"/>
                      <a:r>
                        <a:rPr lang="tr-TR" dirty="0">
                          <a:effectLst/>
                        </a:rPr>
                        <a:t>55</a:t>
                      </a:r>
                    </a:p>
                  </a:txBody>
                  <a:tcPr marL="0" marR="0" marT="0" marB="0" anchor="ctr">
                    <a:lnL>
                      <a:noFill/>
                    </a:lnL>
                    <a:lnR>
                      <a:noFill/>
                    </a:lnR>
                    <a:lnT>
                      <a:noFill/>
                    </a:lnT>
                    <a:lnB>
                      <a:noFill/>
                    </a:lnB>
                  </a:tcPr>
                </a:tc>
                <a:tc>
                  <a:txBody>
                    <a:bodyPr/>
                    <a:lstStyle/>
                    <a:p>
                      <a:pPr algn="ctr"/>
                      <a:r>
                        <a:rPr lang="tr-TR">
                          <a:effectLst/>
                        </a:rPr>
                        <a:t>Kız</a:t>
                      </a:r>
                    </a:p>
                  </a:txBody>
                  <a:tcPr marL="0" marR="0" marT="0" marB="0" anchor="ctr">
                    <a:lnL>
                      <a:noFill/>
                    </a:lnL>
                    <a:lnR>
                      <a:noFill/>
                    </a:lnR>
                    <a:lnT>
                      <a:noFill/>
                    </a:lnT>
                    <a:lnB>
                      <a:noFill/>
                    </a:lnB>
                  </a:tcPr>
                </a:tc>
                <a:extLst>
                  <a:ext uri="{0D108BD9-81ED-4DB2-BD59-A6C34878D82A}">
                    <a16:rowId xmlns:a16="http://schemas.microsoft.com/office/drawing/2014/main" val="1015960809"/>
                  </a:ext>
                </a:extLst>
              </a:tr>
              <a:tr h="631605">
                <a:tc>
                  <a:txBody>
                    <a:bodyPr/>
                    <a:lstStyle/>
                    <a:p>
                      <a:pPr algn="ctr"/>
                      <a:r>
                        <a:rPr lang="tr-TR" dirty="0">
                          <a:effectLst/>
                        </a:rPr>
                        <a:t>20,666667</a:t>
                      </a:r>
                    </a:p>
                  </a:txBody>
                  <a:tcPr marL="0" marR="0" marT="0" marB="0" anchor="ctr">
                    <a:lnL>
                      <a:noFill/>
                    </a:lnL>
                    <a:lnR>
                      <a:noFill/>
                    </a:lnR>
                    <a:lnT>
                      <a:noFill/>
                    </a:lnT>
                    <a:lnB>
                      <a:noFill/>
                    </a:lnB>
                  </a:tcPr>
                </a:tc>
                <a:tc>
                  <a:txBody>
                    <a:bodyPr/>
                    <a:lstStyle/>
                    <a:p>
                      <a:pPr algn="ctr"/>
                      <a:r>
                        <a:rPr lang="tr-TR" dirty="0">
                          <a:effectLst/>
                        </a:rPr>
                        <a:t>167,33333</a:t>
                      </a:r>
                    </a:p>
                  </a:txBody>
                  <a:tcPr marL="0" marR="0" marT="0" marB="0" anchor="ctr">
                    <a:lnL>
                      <a:noFill/>
                    </a:lnL>
                    <a:lnR>
                      <a:noFill/>
                    </a:lnR>
                    <a:lnT>
                      <a:noFill/>
                    </a:lnT>
                    <a:lnB>
                      <a:noFill/>
                    </a:lnB>
                  </a:tcPr>
                </a:tc>
                <a:tc>
                  <a:txBody>
                    <a:bodyPr/>
                    <a:lstStyle/>
                    <a:p>
                      <a:pPr algn="ctr"/>
                      <a:r>
                        <a:rPr lang="tr-TR" dirty="0">
                          <a:effectLst/>
                        </a:rPr>
                        <a:t>54</a:t>
                      </a:r>
                    </a:p>
                  </a:txBody>
                  <a:tcPr marL="0" marR="0" marT="0" marB="0" anchor="ctr">
                    <a:lnL>
                      <a:noFill/>
                    </a:lnL>
                    <a:lnR>
                      <a:noFill/>
                    </a:lnR>
                    <a:lnT>
                      <a:noFill/>
                    </a:lnT>
                    <a:lnB>
                      <a:noFill/>
                    </a:lnB>
                  </a:tcPr>
                </a:tc>
                <a:tc>
                  <a:txBody>
                    <a:bodyPr/>
                    <a:lstStyle/>
                    <a:p>
                      <a:pPr algn="ctr"/>
                      <a:r>
                        <a:rPr lang="tr-TR" u="sng" dirty="0">
                          <a:effectLst/>
                        </a:rPr>
                        <a:t>Ortalama</a:t>
                      </a:r>
                      <a:r>
                        <a:rPr lang="tr-TR" dirty="0">
                          <a:effectLst/>
                        </a:rPr>
                        <a:t> </a:t>
                      </a:r>
                    </a:p>
                  </a:txBody>
                  <a:tcPr marL="0" marR="0" marT="0" marB="0" anchor="ctr">
                    <a:lnL>
                      <a:noFill/>
                    </a:lnL>
                    <a:lnR>
                      <a:noFill/>
                    </a:lnR>
                    <a:lnT>
                      <a:noFill/>
                    </a:lnT>
                    <a:lnB>
                      <a:noFill/>
                    </a:lnB>
                  </a:tcPr>
                </a:tc>
                <a:extLst>
                  <a:ext uri="{0D108BD9-81ED-4DB2-BD59-A6C34878D82A}">
                    <a16:rowId xmlns:a16="http://schemas.microsoft.com/office/drawing/2014/main" val="538256198"/>
                  </a:ext>
                </a:extLst>
              </a:tr>
            </a:tbl>
          </a:graphicData>
        </a:graphic>
      </p:graphicFrame>
      <p:pic>
        <p:nvPicPr>
          <p:cNvPr id="11" name="Picture 10"/>
          <p:cNvPicPr>
            <a:picLocks noChangeAspect="1"/>
          </p:cNvPicPr>
          <p:nvPr/>
        </p:nvPicPr>
        <p:blipFill>
          <a:blip r:embed="rId2"/>
          <a:stretch>
            <a:fillRect/>
          </a:stretch>
        </p:blipFill>
        <p:spPr>
          <a:xfrm>
            <a:off x="6338154" y="3516924"/>
            <a:ext cx="3729038" cy="421116"/>
          </a:xfrm>
          <a:prstGeom prst="rect">
            <a:avLst/>
          </a:prstGeom>
          <a:ln>
            <a:noFill/>
          </a:ln>
          <a:effectLst>
            <a:outerShdw blurRad="292100" dist="139700" dir="2700000" algn="tl" rotWithShape="0">
              <a:srgbClr val="333333">
                <a:alpha val="65000"/>
              </a:srgbClr>
            </a:outerShdw>
          </a:effectLst>
        </p:spPr>
      </p:pic>
      <p:pic>
        <p:nvPicPr>
          <p:cNvPr id="13" name="Picture 12"/>
          <p:cNvPicPr>
            <a:picLocks noChangeAspect="1"/>
          </p:cNvPicPr>
          <p:nvPr/>
        </p:nvPicPr>
        <p:blipFill>
          <a:blip r:embed="rId3"/>
          <a:stretch>
            <a:fillRect/>
          </a:stretch>
        </p:blipFill>
        <p:spPr>
          <a:xfrm>
            <a:off x="6338154" y="4326272"/>
            <a:ext cx="3613050" cy="4297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56607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Bazı Sınıflandırma(Classification) Algoritmaları </a:t>
            </a:r>
          </a:p>
        </p:txBody>
      </p:sp>
      <p:sp>
        <p:nvSpPr>
          <p:cNvPr id="3" name="Content Placeholder 2"/>
          <p:cNvSpPr>
            <a:spLocks noGrp="1"/>
          </p:cNvSpPr>
          <p:nvPr>
            <p:ph idx="1"/>
          </p:nvPr>
        </p:nvSpPr>
        <p:spPr/>
        <p:txBody>
          <a:bodyPr/>
          <a:lstStyle/>
          <a:p>
            <a:r>
              <a:rPr lang="en-US" b="1" dirty="0"/>
              <a:t>K</a:t>
            </a:r>
            <a:r>
              <a:rPr lang="tr-TR" b="1" dirty="0"/>
              <a:t>-NN</a:t>
            </a:r>
            <a:r>
              <a:rPr lang="en-US" b="1" dirty="0"/>
              <a:t> (K nearest neighborhood, </a:t>
            </a:r>
            <a:r>
              <a:rPr lang="en-US" b="1" dirty="0" err="1"/>
              <a:t>en</a:t>
            </a:r>
            <a:r>
              <a:rPr lang="en-US" b="1" dirty="0"/>
              <a:t> </a:t>
            </a:r>
            <a:r>
              <a:rPr lang="en-US" b="1" dirty="0" err="1"/>
              <a:t>yakın</a:t>
            </a:r>
            <a:r>
              <a:rPr lang="en-US" b="1" dirty="0"/>
              <a:t> k </a:t>
            </a:r>
            <a:r>
              <a:rPr lang="en-US" b="1" dirty="0" err="1"/>
              <a:t>komşu</a:t>
            </a:r>
            <a:r>
              <a:rPr lang="en-US" b="1" dirty="0"/>
              <a:t>)</a:t>
            </a:r>
            <a:endParaRPr lang="tr-TR" b="1" dirty="0"/>
          </a:p>
          <a:p>
            <a:pPr lvl="1"/>
            <a:r>
              <a:rPr lang="tr-TR" dirty="0">
                <a:hlinkClick r:id="rId2"/>
              </a:rPr>
              <a:t>https://people.revoledu.com/kardi/tutorial/KNN/HowTo_KNN.html</a:t>
            </a:r>
            <a:endParaRPr lang="tr-TR" b="1" dirty="0"/>
          </a:p>
          <a:p>
            <a:r>
              <a:rPr lang="tr-TR" b="1" dirty="0"/>
              <a:t>Karar Ağacı Öğrenmesi (Decision Tree Learning)</a:t>
            </a:r>
          </a:p>
          <a:p>
            <a:r>
              <a:rPr lang="tr-TR" b="1" dirty="0"/>
              <a:t>SVM (Support Vector Machine, Destekçi Vektör Makinesi)</a:t>
            </a:r>
          </a:p>
          <a:p>
            <a:r>
              <a:rPr lang="tr-TR" b="1" dirty="0"/>
              <a:t>Lineer Diskriminant Analizi (LDA – Linear Discriminant Analysis ) </a:t>
            </a:r>
          </a:p>
          <a:p>
            <a:r>
              <a:rPr lang="tr-TR" b="1" dirty="0"/>
              <a:t>...</a:t>
            </a:r>
          </a:p>
          <a:p>
            <a:endParaRPr lang="tr-TR" dirty="0"/>
          </a:p>
        </p:txBody>
      </p:sp>
    </p:spTree>
    <p:extLst>
      <p:ext uri="{BB962C8B-B14F-4D97-AF65-F5344CB8AC3E}">
        <p14:creationId xmlns:p14="http://schemas.microsoft.com/office/powerpoint/2010/main" val="986367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itle 1">
            <a:extLst>
              <a:ext uri="{FF2B5EF4-FFF2-40B4-BE49-F238E27FC236}">
                <a16:creationId xmlns:a16="http://schemas.microsoft.com/office/drawing/2014/main" id="{26D6DD58-D1F5-408C-A875-494FAB899058}"/>
              </a:ext>
            </a:extLst>
          </p:cNvPr>
          <p:cNvSpPr>
            <a:spLocks noGrp="1"/>
          </p:cNvSpPr>
          <p:nvPr>
            <p:ph type="title"/>
          </p:nvPr>
        </p:nvSpPr>
        <p:spPr/>
        <p:txBody>
          <a:bodyPr/>
          <a:lstStyle/>
          <a:p>
            <a:endParaRPr lang="tr-TR" altLang="tr-TR"/>
          </a:p>
        </p:txBody>
      </p:sp>
      <p:pic>
        <p:nvPicPr>
          <p:cNvPr id="27652" name="Content Placeholder 4">
            <a:extLst>
              <a:ext uri="{FF2B5EF4-FFF2-40B4-BE49-F238E27FC236}">
                <a16:creationId xmlns:a16="http://schemas.microsoft.com/office/drawing/2014/main" id="{59C7E0BB-148A-4BC5-B79C-DB452FF65756}"/>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255229" y="0"/>
            <a:ext cx="9690183" cy="6151034"/>
          </a:xfrm>
        </p:spPr>
      </p:pic>
      <p:sp>
        <p:nvSpPr>
          <p:cNvPr id="27650" name="Slide Number Placeholder 4">
            <a:extLst>
              <a:ext uri="{FF2B5EF4-FFF2-40B4-BE49-F238E27FC236}">
                <a16:creationId xmlns:a16="http://schemas.microsoft.com/office/drawing/2014/main" id="{4BDA9AC6-EAA8-40DB-A20F-26269FC5FD20}"/>
              </a:ext>
            </a:extLst>
          </p:cNvPr>
          <p:cNvSpPr>
            <a:spLocks noGrp="1"/>
          </p:cNvSpPr>
          <p:nvPr>
            <p:ph type="sldNum" sz="quarter"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tr-T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0A462F6-866E-4691-AD86-C3AFD8521F16}" type="slidenum">
              <a:rPr lang="tr-TR" smtClean="0"/>
              <a:pPr/>
              <a:t>4</a:t>
            </a:fld>
            <a:endParaRPr lang="en-US" altLang="tr-TR" sz="1179">
              <a:solidFill>
                <a:srgbClr val="898989"/>
              </a:solidFill>
              <a:latin typeface="Calibri" panose="020F050202020403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tr-TR" dirty="0"/>
              <a:t>-NN</a:t>
            </a:r>
            <a:r>
              <a:rPr lang="en-US" dirty="0"/>
              <a:t> (K nearest neighborhood</a:t>
            </a:r>
            <a:r>
              <a:rPr lang="tr-TR" dirty="0"/>
              <a:t>)</a:t>
            </a:r>
          </a:p>
        </p:txBody>
      </p:sp>
      <p:sp>
        <p:nvSpPr>
          <p:cNvPr id="3" name="Content Placeholder 2"/>
          <p:cNvSpPr>
            <a:spLocks noGrp="1"/>
          </p:cNvSpPr>
          <p:nvPr>
            <p:ph idx="1"/>
          </p:nvPr>
        </p:nvSpPr>
        <p:spPr/>
        <p:txBody>
          <a:bodyPr>
            <a:normAutofit/>
          </a:bodyPr>
          <a:lstStyle/>
          <a:p>
            <a:pPr marL="0" indent="0">
              <a:buNone/>
            </a:pPr>
            <a:r>
              <a:rPr lang="tr-TR" sz="2400" dirty="0"/>
              <a:t>   </a:t>
            </a:r>
            <a:r>
              <a:rPr lang="tr-TR" sz="2200" dirty="0"/>
              <a:t>Sınıflandırma sırasında çıkarılan özelliklerden, sınıflandırılmak istenen yeni değerin daha önceki değerlerden ‘K’ tanesine yakınlığına bakılmasıdır.Bakılan bu değerlere göre yeni bireyin hangi sınıfa dahil olduğu belirlenir.</a:t>
            </a:r>
          </a:p>
          <a:p>
            <a:pPr marL="0" indent="0">
              <a:buNone/>
            </a:pPr>
            <a:endParaRPr lang="tr-TR" sz="2200" dirty="0"/>
          </a:p>
          <a:p>
            <a:pPr marL="0" indent="0">
              <a:buNone/>
            </a:pPr>
            <a:r>
              <a:rPr lang="tr-TR" sz="2200" dirty="0"/>
              <a:t>Algoritmanın çalışma adımları;</a:t>
            </a:r>
          </a:p>
          <a:p>
            <a:pPr marL="909237" lvl="1" indent="-457200">
              <a:buFont typeface="+mj-lt"/>
              <a:buAutoNum type="arabicPeriod"/>
            </a:pPr>
            <a:r>
              <a:rPr lang="tr-TR" sz="1947" dirty="0"/>
              <a:t>Öncelikle K değeri belirlenir.</a:t>
            </a:r>
          </a:p>
          <a:p>
            <a:pPr marL="909237" lvl="1" indent="-457200">
              <a:buFont typeface="+mj-lt"/>
              <a:buAutoNum type="arabicPeriod"/>
            </a:pPr>
            <a:r>
              <a:rPr lang="tr-TR" sz="2000" dirty="0"/>
              <a:t>Diğer nesnelerden hedef nesneye olan öklit uzaklıkları hesaplanır.</a:t>
            </a:r>
          </a:p>
          <a:p>
            <a:pPr marL="909237" lvl="1" indent="-457200">
              <a:buFont typeface="+mj-lt"/>
              <a:buAutoNum type="arabicPeriod"/>
            </a:pPr>
            <a:r>
              <a:rPr lang="tr-TR" sz="2000" dirty="0"/>
              <a:t>Uzaklıklar sıralanır ve en minimum uzaklığa bağlı olarak en yakın komşular bulunur.</a:t>
            </a:r>
          </a:p>
          <a:p>
            <a:pPr marL="909237" lvl="1" indent="-457200">
              <a:buFont typeface="+mj-lt"/>
              <a:buAutoNum type="arabicPeriod"/>
            </a:pPr>
            <a:r>
              <a:rPr lang="tr-TR" sz="2000" dirty="0"/>
              <a:t>En yakın komşu kategorileri toplanır.</a:t>
            </a:r>
          </a:p>
          <a:p>
            <a:pPr marL="909237" lvl="1" indent="-457200">
              <a:buFont typeface="+mj-lt"/>
              <a:buAutoNum type="arabicPeriod"/>
            </a:pPr>
            <a:r>
              <a:rPr lang="tr-TR" sz="2000" dirty="0"/>
              <a:t>En uygun komşu kategorisi seçilir.</a:t>
            </a:r>
          </a:p>
          <a:p>
            <a:pPr marL="452037" lvl="1" indent="0">
              <a:buNone/>
            </a:pPr>
            <a:endParaRPr lang="tr-TR" sz="1947" dirty="0"/>
          </a:p>
          <a:p>
            <a:pPr marL="0" indent="0">
              <a:buNone/>
            </a:pPr>
            <a:r>
              <a:rPr lang="tr-TR" sz="2400" dirty="0"/>
              <a:t>	</a:t>
            </a:r>
          </a:p>
        </p:txBody>
      </p:sp>
    </p:spTree>
    <p:extLst>
      <p:ext uri="{BB962C8B-B14F-4D97-AF65-F5344CB8AC3E}">
        <p14:creationId xmlns:p14="http://schemas.microsoft.com/office/powerpoint/2010/main" val="20300525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91217" y="1015614"/>
            <a:ext cx="3564097" cy="1486107"/>
          </a:xfrm>
          <a:prstGeom prst="rect">
            <a:avLst/>
          </a:prstGeom>
          <a:ln>
            <a:noFill/>
          </a:ln>
          <a:effectLst>
            <a:outerShdw blurRad="292100" dist="139700" dir="2700000" algn="tl" rotWithShape="0">
              <a:srgbClr val="333333">
                <a:alpha val="65000"/>
              </a:srgbClr>
            </a:outerShdw>
          </a:effectLst>
        </p:spPr>
      </p:pic>
      <p:sp>
        <p:nvSpPr>
          <p:cNvPr id="10" name="Text Placeholder 9"/>
          <p:cNvSpPr>
            <a:spLocks noGrp="1"/>
          </p:cNvSpPr>
          <p:nvPr>
            <p:ph type="body" sz="half" idx="2"/>
          </p:nvPr>
        </p:nvSpPr>
        <p:spPr>
          <a:xfrm>
            <a:off x="781735" y="272562"/>
            <a:ext cx="7078588" cy="5782723"/>
          </a:xfrm>
        </p:spPr>
        <p:txBody>
          <a:bodyPr>
            <a:normAutofit/>
          </a:bodyPr>
          <a:lstStyle/>
          <a:p>
            <a:r>
              <a:rPr lang="tr-TR" dirty="0"/>
              <a:t>4 adet verimiz ve veri sınıflarımız olsun. Yeni gelen değerin hangi sınıfa dahil olduğunu  K-NN algoritmasıyla belirleyelim.</a:t>
            </a:r>
          </a:p>
          <a:p>
            <a:endParaRPr lang="tr-TR" dirty="0"/>
          </a:p>
          <a:p>
            <a:pPr marL="285750" indent="-285750">
              <a:buFont typeface="Arial" panose="020B0604020202020204" pitchFamily="34" charset="0"/>
              <a:buChar char="•"/>
            </a:pPr>
            <a:r>
              <a:rPr lang="tr-TR" b="1" dirty="0"/>
              <a:t>Adım 1: </a:t>
            </a:r>
            <a:r>
              <a:rPr lang="tr-TR" dirty="0"/>
              <a:t>K değerimizi 3 olarak belirleyelim. K=3</a:t>
            </a:r>
          </a:p>
          <a:p>
            <a:pPr marL="285750" indent="-285750">
              <a:buFont typeface="Arial" panose="020B0604020202020204" pitchFamily="34" charset="0"/>
              <a:buChar char="•"/>
            </a:pPr>
            <a:r>
              <a:rPr lang="tr-TR" b="1" dirty="0"/>
              <a:t>Adım 2: </a:t>
            </a:r>
            <a:r>
              <a:rPr lang="tr-TR" dirty="0"/>
              <a:t>Yeni eklenen nesneler ile diğer nesneler arasındaki uzaklıkları bulalım.</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b="1" dirty="0"/>
              <a:t>Adım 3: </a:t>
            </a:r>
            <a:r>
              <a:rPr lang="tr-TR" dirty="0"/>
              <a:t>Her veri için hesaplanan değerleri küçükten büyüğe sıralayalım ve ilk k adet veriyi seçelim.</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b="1" dirty="0"/>
              <a:t>Adım 4: </a:t>
            </a:r>
            <a:r>
              <a:rPr lang="tr-TR" dirty="0"/>
              <a:t>K adet veri için, 2 tane Sınıf_2 ve 1 tane Sınıf_1 sınıflarından değerimiz var.</a:t>
            </a:r>
          </a:p>
          <a:p>
            <a:pPr marL="285750" indent="-285750">
              <a:buFont typeface="Arial" panose="020B0604020202020204" pitchFamily="34" charset="0"/>
              <a:buChar char="•"/>
            </a:pPr>
            <a:r>
              <a:rPr lang="tr-TR" b="1" dirty="0"/>
              <a:t>Adım 5: </a:t>
            </a:r>
            <a:r>
              <a:rPr lang="tr-TR" dirty="0"/>
              <a:t>Bu durumda K-NN algoritması, yeni gelen verimizin </a:t>
            </a:r>
            <a:r>
              <a:rPr lang="tr-TR" b="1" dirty="0"/>
              <a:t>Sınıf_2 </a:t>
            </a:r>
            <a:r>
              <a:rPr lang="tr-TR" dirty="0"/>
              <a:t>‘ye dahil olduğunu buluyor.</a:t>
            </a:r>
          </a:p>
          <a:p>
            <a:pPr marL="285750" indent="-285750">
              <a:buFont typeface="Arial" panose="020B0604020202020204" pitchFamily="34" charset="0"/>
              <a:buChar char="•"/>
            </a:pPr>
            <a:endParaRPr lang="tr-TR" dirty="0"/>
          </a:p>
        </p:txBody>
      </p:sp>
      <p:pic>
        <p:nvPicPr>
          <p:cNvPr id="11" name="Picture 10"/>
          <p:cNvPicPr>
            <a:picLocks noChangeAspect="1"/>
          </p:cNvPicPr>
          <p:nvPr/>
        </p:nvPicPr>
        <p:blipFill>
          <a:blip r:embed="rId3"/>
          <a:stretch>
            <a:fillRect/>
          </a:stretch>
        </p:blipFill>
        <p:spPr>
          <a:xfrm>
            <a:off x="1516679" y="1911066"/>
            <a:ext cx="2400300" cy="352425"/>
          </a:xfrm>
          <a:prstGeom prst="rect">
            <a:avLst/>
          </a:prstGeom>
        </p:spPr>
      </p:pic>
      <p:pic>
        <p:nvPicPr>
          <p:cNvPr id="12" name="Picture 11"/>
          <p:cNvPicPr>
            <a:picLocks noChangeAspect="1"/>
          </p:cNvPicPr>
          <p:nvPr/>
        </p:nvPicPr>
        <p:blipFill>
          <a:blip r:embed="rId4"/>
          <a:stretch>
            <a:fillRect/>
          </a:stretch>
        </p:blipFill>
        <p:spPr>
          <a:xfrm>
            <a:off x="4247873" y="1582453"/>
            <a:ext cx="2133600" cy="1009650"/>
          </a:xfrm>
          <a:prstGeom prst="rect">
            <a:avLst/>
          </a:prstGeom>
        </p:spPr>
      </p:pic>
      <p:pic>
        <p:nvPicPr>
          <p:cNvPr id="13" name="Picture 12"/>
          <p:cNvPicPr>
            <a:picLocks noChangeAspect="1"/>
          </p:cNvPicPr>
          <p:nvPr/>
        </p:nvPicPr>
        <p:blipFill>
          <a:blip r:embed="rId5"/>
          <a:stretch>
            <a:fillRect/>
          </a:stretch>
        </p:blipFill>
        <p:spPr>
          <a:xfrm>
            <a:off x="1516679" y="3330860"/>
            <a:ext cx="1311109" cy="994955"/>
          </a:xfrm>
          <a:prstGeom prst="rect">
            <a:avLst/>
          </a:prstGeom>
        </p:spPr>
      </p:pic>
      <p:pic>
        <p:nvPicPr>
          <p:cNvPr id="14" name="Picture 13"/>
          <p:cNvPicPr>
            <a:picLocks noChangeAspect="1"/>
          </p:cNvPicPr>
          <p:nvPr/>
        </p:nvPicPr>
        <p:blipFill>
          <a:blip r:embed="rId6"/>
          <a:stretch>
            <a:fillRect/>
          </a:stretch>
        </p:blipFill>
        <p:spPr>
          <a:xfrm>
            <a:off x="8191217" y="3330860"/>
            <a:ext cx="3638550" cy="17716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333803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Karar Ağacı (Decision Tree)</a:t>
            </a:r>
          </a:p>
        </p:txBody>
      </p:sp>
      <p:sp>
        <p:nvSpPr>
          <p:cNvPr id="3" name="Content Placeholder 2"/>
          <p:cNvSpPr>
            <a:spLocks noGrp="1"/>
          </p:cNvSpPr>
          <p:nvPr>
            <p:ph idx="1"/>
          </p:nvPr>
        </p:nvSpPr>
        <p:spPr>
          <a:xfrm>
            <a:off x="796389" y="1079168"/>
            <a:ext cx="10625285" cy="4976116"/>
          </a:xfrm>
        </p:spPr>
        <p:txBody>
          <a:bodyPr/>
          <a:lstStyle/>
          <a:p>
            <a:pPr marL="0" indent="0">
              <a:buNone/>
            </a:pPr>
            <a:r>
              <a:rPr lang="tr-TR" dirty="0"/>
              <a:t>   Elimizde bulunan veri setine göre bir Karar Ağacı oluşturmak birden fazla algoritmayla mümkündür. </a:t>
            </a:r>
          </a:p>
          <a:p>
            <a:pPr marL="0" indent="0">
              <a:buNone/>
            </a:pPr>
            <a:r>
              <a:rPr lang="tr-TR" dirty="0"/>
              <a:t>Bu algoritmalar;</a:t>
            </a:r>
          </a:p>
          <a:p>
            <a:pPr lvl="1"/>
            <a:r>
              <a:rPr lang="tr-TR" dirty="0"/>
              <a:t>Random Forest</a:t>
            </a:r>
          </a:p>
          <a:p>
            <a:pPr lvl="1"/>
            <a:r>
              <a:rPr lang="tr-TR" dirty="0"/>
              <a:t>Boosted Trees</a:t>
            </a:r>
          </a:p>
          <a:p>
            <a:pPr lvl="1"/>
            <a:r>
              <a:rPr lang="tr-TR" dirty="0"/>
              <a:t>Rotation Forest</a:t>
            </a:r>
          </a:p>
          <a:p>
            <a:pPr lvl="1"/>
            <a:r>
              <a:rPr lang="tr-TR" dirty="0"/>
              <a:t>ID3 algoritması</a:t>
            </a:r>
          </a:p>
          <a:p>
            <a:pPr lvl="1"/>
            <a:r>
              <a:rPr lang="tr-TR" dirty="0"/>
              <a:t>C4.5 algoritması gibi..</a:t>
            </a:r>
          </a:p>
        </p:txBody>
      </p:sp>
    </p:spTree>
    <p:extLst>
      <p:ext uri="{BB962C8B-B14F-4D97-AF65-F5344CB8AC3E}">
        <p14:creationId xmlns:p14="http://schemas.microsoft.com/office/powerpoint/2010/main" val="29090061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781734" y="180704"/>
            <a:ext cx="7298397" cy="5874581"/>
          </a:xfrm>
        </p:spPr>
        <p:txBody>
          <a:bodyPr>
            <a:normAutofit/>
          </a:bodyPr>
          <a:lstStyle/>
          <a:p>
            <a:r>
              <a:rPr lang="tr-TR" dirty="0"/>
              <a:t>ID3 Algoritmasına örnek olarak Karar Ağacı çalışma mantığı şu şekildedir;</a:t>
            </a:r>
          </a:p>
          <a:p>
            <a:r>
              <a:rPr lang="tr-TR" dirty="0"/>
              <a:t>   Veri setindeki Hedef alana gör bir analiz yapılır. Hedef – Özellikler arasındaki mantıksal ilişkiler yakalanmaya çalışılır.</a:t>
            </a:r>
          </a:p>
          <a:p>
            <a:endParaRPr lang="tr-TR" dirty="0"/>
          </a:p>
          <a:p>
            <a:pPr marL="285750" indent="-285750">
              <a:buFont typeface="Arial" panose="020B0604020202020204" pitchFamily="34" charset="0"/>
              <a:buChar char="•"/>
            </a:pPr>
            <a:r>
              <a:rPr lang="tr-TR" dirty="0"/>
              <a:t>Futbol Oyna - Hava Durumu arasındaki ilişkiye bakarak bir sonuç çıkarmaya çalışalım.</a:t>
            </a:r>
          </a:p>
          <a:p>
            <a:r>
              <a:rPr lang="tr-TR" dirty="0"/>
              <a:t>		            </a:t>
            </a:r>
          </a:p>
          <a:p>
            <a:r>
              <a:rPr lang="tr-TR" dirty="0"/>
              <a:t>		           Bulutlu hava dışında kesin bir karara varılan alan yok.Güneşli 		           ve Yağmurlu hava durumlarında Futbol Oynamaya karar    		           karar vermek için ikinci bir etken gerekiyor.</a:t>
            </a:r>
          </a:p>
          <a:p>
            <a:endParaRPr lang="tr-TR" dirty="0"/>
          </a:p>
          <a:p>
            <a:r>
              <a:rPr lang="tr-TR" dirty="0"/>
              <a:t>		           Yağmurlu ve Güneşli havalar için karar vermemizi </a:t>
            </a:r>
          </a:p>
          <a:p>
            <a:r>
              <a:rPr lang="tr-TR" dirty="0"/>
              <a:t>	 	           kolaylaştırıcı ikinci bir özellik aradığımızda Rüzgar etkeninin 		           Güneşli havada Futbol Oynama durumuna etkisinin paralellik      		           gösterdiğini görüyoruz.</a:t>
            </a:r>
          </a:p>
          <a:p>
            <a:endParaRPr lang="tr-TR" dirty="0"/>
          </a:p>
          <a:p>
            <a:r>
              <a:rPr lang="tr-TR" dirty="0"/>
              <a:t>		           </a:t>
            </a:r>
          </a:p>
          <a:p>
            <a:r>
              <a:rPr lang="tr-TR" dirty="0"/>
              <a:t>		           Yağmurlu hava da ise Nem etkeninin Futbol Oynama durumu 		           üzerindeki etkisini görebiliyoruz.</a:t>
            </a:r>
          </a:p>
          <a:p>
            <a:endParaRPr lang="tr-TR" dirty="0"/>
          </a:p>
          <a:p>
            <a:endParaRPr lang="tr-TR" dirty="0"/>
          </a:p>
        </p:txBody>
      </p:sp>
      <p:pic>
        <p:nvPicPr>
          <p:cNvPr id="7" name="Picture 6"/>
          <p:cNvPicPr>
            <a:picLocks noChangeAspect="1"/>
          </p:cNvPicPr>
          <p:nvPr/>
        </p:nvPicPr>
        <p:blipFill>
          <a:blip r:embed="rId2"/>
          <a:stretch>
            <a:fillRect/>
          </a:stretch>
        </p:blipFill>
        <p:spPr>
          <a:xfrm>
            <a:off x="8335108" y="180704"/>
            <a:ext cx="3053114" cy="2932943"/>
          </a:xfrm>
          <a:prstGeom prst="rect">
            <a:avLst/>
          </a:prstGeom>
        </p:spPr>
      </p:pic>
      <p:pic>
        <p:nvPicPr>
          <p:cNvPr id="8" name="Picture 7"/>
          <p:cNvPicPr>
            <a:picLocks noChangeAspect="1"/>
          </p:cNvPicPr>
          <p:nvPr/>
        </p:nvPicPr>
        <p:blipFill>
          <a:blip r:embed="rId3"/>
          <a:stretch>
            <a:fillRect/>
          </a:stretch>
        </p:blipFill>
        <p:spPr>
          <a:xfrm>
            <a:off x="8561104" y="3113647"/>
            <a:ext cx="2706629" cy="2941638"/>
          </a:xfrm>
          <a:prstGeom prst="rect">
            <a:avLst/>
          </a:prstGeom>
        </p:spPr>
      </p:pic>
      <p:pic>
        <p:nvPicPr>
          <p:cNvPr id="13" name="Picture 12"/>
          <p:cNvPicPr>
            <a:picLocks noChangeAspect="1"/>
          </p:cNvPicPr>
          <p:nvPr/>
        </p:nvPicPr>
        <p:blipFill>
          <a:blip r:embed="rId4"/>
          <a:stretch>
            <a:fillRect/>
          </a:stretch>
        </p:blipFill>
        <p:spPr>
          <a:xfrm>
            <a:off x="526757" y="2552689"/>
            <a:ext cx="2366668" cy="1003412"/>
          </a:xfrm>
          <a:prstGeom prst="rect">
            <a:avLst/>
          </a:prstGeom>
        </p:spPr>
      </p:pic>
      <p:pic>
        <p:nvPicPr>
          <p:cNvPr id="14" name="Picture 13"/>
          <p:cNvPicPr>
            <a:picLocks noChangeAspect="1"/>
          </p:cNvPicPr>
          <p:nvPr/>
        </p:nvPicPr>
        <p:blipFill>
          <a:blip r:embed="rId5"/>
          <a:stretch>
            <a:fillRect/>
          </a:stretch>
        </p:blipFill>
        <p:spPr>
          <a:xfrm>
            <a:off x="526757" y="3693829"/>
            <a:ext cx="2387647" cy="1005325"/>
          </a:xfrm>
          <a:prstGeom prst="rect">
            <a:avLst/>
          </a:prstGeom>
        </p:spPr>
      </p:pic>
      <p:pic>
        <p:nvPicPr>
          <p:cNvPr id="15" name="Picture 14"/>
          <p:cNvPicPr>
            <a:picLocks noChangeAspect="1"/>
          </p:cNvPicPr>
          <p:nvPr/>
        </p:nvPicPr>
        <p:blipFill>
          <a:blip r:embed="rId6"/>
          <a:stretch>
            <a:fillRect/>
          </a:stretch>
        </p:blipFill>
        <p:spPr>
          <a:xfrm>
            <a:off x="526756" y="1459570"/>
            <a:ext cx="2366667" cy="955391"/>
          </a:xfrm>
          <a:prstGeom prst="rect">
            <a:avLst/>
          </a:prstGeom>
        </p:spPr>
      </p:pic>
    </p:spTree>
    <p:extLst>
      <p:ext uri="{BB962C8B-B14F-4D97-AF65-F5344CB8AC3E}">
        <p14:creationId xmlns:p14="http://schemas.microsoft.com/office/powerpoint/2010/main" val="37802599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SVM (Support Vector Machine)</a:t>
            </a:r>
          </a:p>
        </p:txBody>
      </p:sp>
      <p:sp>
        <p:nvSpPr>
          <p:cNvPr id="3" name="Content Placeholder 2"/>
          <p:cNvSpPr>
            <a:spLocks noGrp="1"/>
          </p:cNvSpPr>
          <p:nvPr>
            <p:ph idx="1"/>
          </p:nvPr>
        </p:nvSpPr>
        <p:spPr/>
        <p:txBody>
          <a:bodyPr/>
          <a:lstStyle/>
          <a:p>
            <a:r>
              <a:rPr lang="tr-TR" sz="2000" i="1" dirty="0"/>
              <a:t>Sınıflandırma</a:t>
            </a:r>
            <a:r>
              <a:rPr lang="tr-TR" sz="2000" dirty="0"/>
              <a:t> konusunda kullanılan oldukça etkili ve basit yöntemlerden birisidir. </a:t>
            </a:r>
          </a:p>
          <a:p>
            <a:r>
              <a:rPr lang="tr-TR" sz="2000" dirty="0"/>
              <a:t>SVM algoritması matematiksel optimizasyona dayanır.</a:t>
            </a:r>
          </a:p>
          <a:p>
            <a:r>
              <a:rPr lang="tr-TR" sz="2000" dirty="0"/>
              <a:t>İki grubu birbirinden ayıran fonksiyonu bulmayı hedefler.</a:t>
            </a:r>
          </a:p>
          <a:p>
            <a:r>
              <a:rPr lang="tr-TR" sz="2000" dirty="0"/>
              <a:t>Bu yönteme göre iki grubu birbirinden ayran sonsuz fonksiyondan aralarındaki boşluğu maksimize eden secilir.</a:t>
            </a:r>
          </a:p>
          <a:p>
            <a:pPr marL="0" indent="0">
              <a:buNone/>
            </a:pPr>
            <a:endParaRPr lang="tr-TR" sz="2000" dirty="0"/>
          </a:p>
          <a:p>
            <a:endParaRPr lang="tr-TR" sz="2000" dirty="0"/>
          </a:p>
        </p:txBody>
      </p:sp>
      <p:pic>
        <p:nvPicPr>
          <p:cNvPr id="6" name="Picture 5"/>
          <p:cNvPicPr>
            <a:picLocks noChangeAspect="1"/>
          </p:cNvPicPr>
          <p:nvPr/>
        </p:nvPicPr>
        <p:blipFill>
          <a:blip r:embed="rId2"/>
          <a:stretch>
            <a:fillRect/>
          </a:stretch>
        </p:blipFill>
        <p:spPr>
          <a:xfrm>
            <a:off x="2725406" y="3365257"/>
            <a:ext cx="6715125" cy="14287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770939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Lineer Diskriminant Analizi (LDA – </a:t>
            </a:r>
            <a:br>
              <a:rPr lang="tr-TR" dirty="0"/>
            </a:br>
            <a:r>
              <a:rPr lang="tr-TR" dirty="0"/>
              <a:t>Linear Discriminant Analysis)</a:t>
            </a:r>
          </a:p>
        </p:txBody>
      </p:sp>
      <p:sp>
        <p:nvSpPr>
          <p:cNvPr id="3" name="Content Placeholder 2"/>
          <p:cNvSpPr>
            <a:spLocks noGrp="1"/>
          </p:cNvSpPr>
          <p:nvPr>
            <p:ph idx="1"/>
          </p:nvPr>
        </p:nvSpPr>
        <p:spPr/>
        <p:txBody>
          <a:bodyPr/>
          <a:lstStyle/>
          <a:p>
            <a:r>
              <a:rPr lang="tr-TR" sz="2000" dirty="0"/>
              <a:t>Sayısallaştırılmamış modellerde boyutu azaltmak, hesaplama verimliliğini artırmak ve overfitting’i azaltmak için kullanılabilir.</a:t>
            </a:r>
          </a:p>
          <a:p>
            <a:r>
              <a:rPr lang="tr-TR" sz="2000" dirty="0"/>
              <a:t>Sınıf ayrılabilirliğini en iyi duruma getiren özellik alt uzayını bulmaktır.</a:t>
            </a:r>
          </a:p>
          <a:p>
            <a:r>
              <a:rPr lang="tr-TR" sz="2000" dirty="0"/>
              <a:t>Bir veri kümesindeki boyut sayısını azaltmak için kullanılabilecek doğrusal dönüşüm tekniğidir.</a:t>
            </a:r>
          </a:p>
          <a:p>
            <a:r>
              <a:rPr lang="tr-TR" sz="2000" dirty="0"/>
              <a:t>Aşağıdaki şekilde, 2 sınıflı bir problem için LDA kavramı özetlenmektedir. Sınıf 1’den gelen örnekler kesitsel olarak gösterilmiş ve sınıf 2’den alınan örnekler sırasıyla daire şeklinde gösterilmiştir.</a:t>
            </a:r>
          </a:p>
          <a:p>
            <a:endParaRPr lang="tr-TR" sz="2000" dirty="0"/>
          </a:p>
        </p:txBody>
      </p:sp>
      <p:pic>
        <p:nvPicPr>
          <p:cNvPr id="6" name="Picture 5"/>
          <p:cNvPicPr>
            <a:picLocks noChangeAspect="1"/>
          </p:cNvPicPr>
          <p:nvPr/>
        </p:nvPicPr>
        <p:blipFill>
          <a:blip r:embed="rId2"/>
          <a:stretch>
            <a:fillRect/>
          </a:stretch>
        </p:blipFill>
        <p:spPr>
          <a:xfrm>
            <a:off x="5849448" y="3917706"/>
            <a:ext cx="3698997" cy="1787554"/>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2363091" y="3917706"/>
            <a:ext cx="2275069" cy="17875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656136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i="1" dirty="0"/>
              <a:t>Gözetimsiz Öğrenme (</a:t>
            </a:r>
            <a:r>
              <a:rPr lang="tr-TR" i="1" dirty="0" err="1"/>
              <a:t>Unsupervised</a:t>
            </a:r>
            <a:r>
              <a:rPr lang="tr-TR" i="1" dirty="0"/>
              <a:t> Learning)</a:t>
            </a:r>
            <a:r>
              <a:rPr lang="tr-TR" dirty="0"/>
              <a:t>:</a:t>
            </a:r>
          </a:p>
        </p:txBody>
      </p:sp>
      <p:sp>
        <p:nvSpPr>
          <p:cNvPr id="3" name="Content Placeholder 2"/>
          <p:cNvSpPr>
            <a:spLocks noGrp="1"/>
          </p:cNvSpPr>
          <p:nvPr>
            <p:ph idx="1"/>
          </p:nvPr>
        </p:nvSpPr>
        <p:spPr/>
        <p:txBody>
          <a:bodyPr/>
          <a:lstStyle/>
          <a:p>
            <a:r>
              <a:rPr lang="tr-TR" dirty="0"/>
              <a:t>Gözetimsiz öğrenme yönteminde ise </a:t>
            </a:r>
            <a:r>
              <a:rPr lang="tr-TR" dirty="0" err="1"/>
              <a:t>label</a:t>
            </a:r>
            <a:r>
              <a:rPr lang="tr-TR" dirty="0"/>
              <a:t> bilgisi yoktur. Veri setindeki bileşenler temel alınarak saklı ilişkilerin veya grupların ortaya çıkarılması amaçlanmaktadır. Örneğin; 10 tane bilgisayar alacaksınız ve bütçeniz sınırlı. Erken bir saatte teknoloji mağazasına gittiğinizi ve bilgisayar fiyatlarıyla ilgili herhangi bir bilgi alamadığınız farz edin. Fakat elinizde her bir bilgisayarın detaylı özellikleri mevcut. Bu durumda ne yapardınız? Gözetimsiz öğrenme yöntemiyle, donanımsal ve </a:t>
            </a:r>
            <a:r>
              <a:rPr lang="tr-TR" dirty="0" err="1"/>
              <a:t>yazılımsal</a:t>
            </a:r>
            <a:r>
              <a:rPr lang="tr-TR" dirty="0"/>
              <a:t> özellikler dikkate alınarak fiyat tahmini (</a:t>
            </a:r>
            <a:r>
              <a:rPr lang="tr-TR" dirty="0" err="1"/>
              <a:t>label</a:t>
            </a:r>
            <a:r>
              <a:rPr lang="tr-TR" dirty="0"/>
              <a:t>) yapmaya başlıyorsunuz :)</a:t>
            </a:r>
          </a:p>
          <a:p>
            <a:endParaRPr lang="tr-TR" dirty="0"/>
          </a:p>
          <a:p>
            <a:endParaRPr lang="tr-TR" sz="2000" dirty="0"/>
          </a:p>
        </p:txBody>
      </p:sp>
    </p:spTree>
    <p:extLst>
      <p:ext uri="{BB962C8B-B14F-4D97-AF65-F5344CB8AC3E}">
        <p14:creationId xmlns:p14="http://schemas.microsoft.com/office/powerpoint/2010/main" val="40853703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En çok kullanılan gözetimsiz öğrenme algoritmaları:</a:t>
            </a:r>
          </a:p>
        </p:txBody>
      </p:sp>
      <p:sp>
        <p:nvSpPr>
          <p:cNvPr id="3" name="Content Placeholder 2"/>
          <p:cNvSpPr>
            <a:spLocks noGrp="1"/>
          </p:cNvSpPr>
          <p:nvPr>
            <p:ph idx="1"/>
          </p:nvPr>
        </p:nvSpPr>
        <p:spPr/>
        <p:txBody>
          <a:bodyPr/>
          <a:lstStyle/>
          <a:p>
            <a:r>
              <a:rPr lang="tr-TR" dirty="0"/>
              <a:t>Kümeleme → Clustering</a:t>
            </a:r>
          </a:p>
          <a:p>
            <a:r>
              <a:rPr lang="tr-TR" dirty="0"/>
              <a:t>Birliktelik Kuralları → </a:t>
            </a:r>
            <a:r>
              <a:rPr lang="tr-TR" dirty="0" err="1"/>
              <a:t>Association</a:t>
            </a:r>
            <a:r>
              <a:rPr lang="tr-TR" dirty="0"/>
              <a:t> Rules</a:t>
            </a:r>
          </a:p>
          <a:p>
            <a:r>
              <a:rPr lang="tr-TR" dirty="0"/>
              <a:t>Temel Bileşen Analizi → </a:t>
            </a:r>
            <a:r>
              <a:rPr lang="tr-TR" dirty="0" err="1"/>
              <a:t>Principal</a:t>
            </a:r>
            <a:r>
              <a:rPr lang="tr-TR" dirty="0"/>
              <a:t> Component Analysis (PCA)</a:t>
            </a:r>
          </a:p>
          <a:p>
            <a:pPr marL="0" indent="0">
              <a:buNone/>
            </a:pPr>
            <a:endParaRPr lang="tr-TR" dirty="0"/>
          </a:p>
          <a:p>
            <a:endParaRPr lang="tr-TR" sz="2000" dirty="0"/>
          </a:p>
        </p:txBody>
      </p:sp>
    </p:spTree>
    <p:extLst>
      <p:ext uri="{BB962C8B-B14F-4D97-AF65-F5344CB8AC3E}">
        <p14:creationId xmlns:p14="http://schemas.microsoft.com/office/powerpoint/2010/main" val="8820870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D26B5AB9-A3E3-41C4-A46A-95C842BDB83F}"/>
              </a:ext>
            </a:extLst>
          </p:cNvPr>
          <p:cNvSpPr>
            <a:spLocks noGrp="1"/>
          </p:cNvSpPr>
          <p:nvPr>
            <p:ph type="ctrTitle"/>
          </p:nvPr>
        </p:nvSpPr>
        <p:spPr>
          <a:xfrm>
            <a:off x="3051110" y="0"/>
            <a:ext cx="5794310" cy="969221"/>
          </a:xfrm>
        </p:spPr>
        <p:txBody>
          <a:bodyPr>
            <a:normAutofit/>
          </a:bodyPr>
          <a:lstStyle/>
          <a:p>
            <a:r>
              <a:rPr lang="tr-TR" dirty="0"/>
              <a:t>				CLUSTERING</a:t>
            </a:r>
          </a:p>
        </p:txBody>
      </p:sp>
      <p:pic>
        <p:nvPicPr>
          <p:cNvPr id="5" name="Resim 4">
            <a:extLst>
              <a:ext uri="{FF2B5EF4-FFF2-40B4-BE49-F238E27FC236}">
                <a16:creationId xmlns:a16="http://schemas.microsoft.com/office/drawing/2014/main" id="{A52894F6-75B7-4C1E-900A-A5320D2F88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0836"/>
            <a:ext cx="12192000" cy="5737164"/>
          </a:xfrm>
          <a:prstGeom prst="rect">
            <a:avLst/>
          </a:prstGeom>
        </p:spPr>
      </p:pic>
    </p:spTree>
    <p:extLst>
      <p:ext uri="{BB962C8B-B14F-4D97-AF65-F5344CB8AC3E}">
        <p14:creationId xmlns:p14="http://schemas.microsoft.com/office/powerpoint/2010/main" val="454061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Clustering </a:t>
            </a:r>
            <a:r>
              <a:rPr lang="tr-TR" i="1" dirty="0"/>
              <a:t>( Kümeleme )</a:t>
            </a:r>
            <a:endParaRPr lang="tr-TR" dirty="0"/>
          </a:p>
        </p:txBody>
      </p:sp>
      <p:sp>
        <p:nvSpPr>
          <p:cNvPr id="3" name="Content Placeholder 2"/>
          <p:cNvSpPr>
            <a:spLocks noGrp="1"/>
          </p:cNvSpPr>
          <p:nvPr>
            <p:ph idx="1"/>
          </p:nvPr>
        </p:nvSpPr>
        <p:spPr/>
        <p:txBody>
          <a:bodyPr/>
          <a:lstStyle/>
          <a:p>
            <a:r>
              <a:rPr lang="tr-TR" i="1" dirty="0"/>
              <a:t> </a:t>
            </a:r>
            <a:r>
              <a:rPr lang="tr-TR" dirty="0"/>
              <a:t>bir veri setinde benzer özellikler gösteren verilerin gruplara ayrılmasına denir. Aynı küme içinde benzerlikler fazla, kümeler arası benzerlikler azdır. </a:t>
            </a:r>
            <a:r>
              <a:rPr lang="tr-TR" dirty="0" err="1"/>
              <a:t>Unsupervised</a:t>
            </a:r>
            <a:r>
              <a:rPr lang="tr-TR" dirty="0"/>
              <a:t> Learning </a:t>
            </a:r>
            <a:r>
              <a:rPr lang="tr-TR" i="1" dirty="0"/>
              <a:t>( Gözetimsiz öğrenme ) </a:t>
            </a:r>
            <a:r>
              <a:rPr lang="tr-TR" dirty="0"/>
              <a:t>vardır yani önceden herhangi bir bilgi verilmez. K-</a:t>
            </a:r>
            <a:r>
              <a:rPr lang="tr-TR" dirty="0" err="1"/>
              <a:t>Means</a:t>
            </a:r>
            <a:r>
              <a:rPr lang="tr-TR" dirty="0"/>
              <a:t> ve Hiyerarşik </a:t>
            </a:r>
            <a:r>
              <a:rPr lang="tr-TR" dirty="0" err="1"/>
              <a:t>Bölütleme</a:t>
            </a:r>
            <a:r>
              <a:rPr lang="tr-TR" dirty="0"/>
              <a:t> yaygın olarak kullanılan kümeleme algoritmalarındandır. Bu algoritmalar müşteri </a:t>
            </a:r>
            <a:r>
              <a:rPr lang="tr-TR" dirty="0" err="1"/>
              <a:t>segmentasyonu</a:t>
            </a:r>
            <a:r>
              <a:rPr lang="tr-TR" dirty="0"/>
              <a:t>, pazar </a:t>
            </a:r>
            <a:r>
              <a:rPr lang="tr-TR" dirty="0" err="1"/>
              <a:t>segmentasyonu</a:t>
            </a:r>
            <a:r>
              <a:rPr lang="tr-TR" dirty="0"/>
              <a:t>, bilgisayar ile görü gibi alanlarda sıkça kullanılırlar.</a:t>
            </a:r>
          </a:p>
          <a:p>
            <a:endParaRPr lang="tr-TR" sz="2000" dirty="0"/>
          </a:p>
          <a:p>
            <a:r>
              <a:rPr lang="tr-TR" sz="2000" dirty="0">
                <a:hlinkClick r:id="rId2"/>
              </a:rPr>
              <a:t>https://medium.com/@ekrem.hatipoglu/machine-learning-clustering-k%C3%BCmeleme-k-means-algorithm-part-13-be33aeef4fc8</a:t>
            </a:r>
            <a:endParaRPr lang="tr-TR" sz="2000" dirty="0"/>
          </a:p>
        </p:txBody>
      </p:sp>
    </p:spTree>
    <p:extLst>
      <p:ext uri="{BB962C8B-B14F-4D97-AF65-F5344CB8AC3E}">
        <p14:creationId xmlns:p14="http://schemas.microsoft.com/office/powerpoint/2010/main" val="1357927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638288" y="112776"/>
            <a:ext cx="792480" cy="1121664"/>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
        <p:nvSpPr>
          <p:cNvPr id="5" name="object 5"/>
          <p:cNvSpPr/>
          <p:nvPr/>
        </p:nvSpPr>
        <p:spPr>
          <a:xfrm>
            <a:off x="8257031" y="740664"/>
            <a:ext cx="701040" cy="984503"/>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6" name="object 6"/>
          <p:cNvSpPr txBox="1">
            <a:spLocks noGrp="1"/>
          </p:cNvSpPr>
          <p:nvPr>
            <p:ph type="title"/>
          </p:nvPr>
        </p:nvSpPr>
        <p:spPr>
          <a:xfrm>
            <a:off x="554573" y="216606"/>
            <a:ext cx="10345860" cy="1168269"/>
          </a:xfrm>
          <a:prstGeom prst="rect">
            <a:avLst/>
          </a:prstGeom>
        </p:spPr>
        <p:txBody>
          <a:bodyPr vert="horz" wrap="square" lIns="0" tIns="13970" rIns="0" bIns="0" rtlCol="0">
            <a:spAutoFit/>
          </a:bodyPr>
          <a:lstStyle/>
          <a:p>
            <a:pPr algn="ctr">
              <a:spcBef>
                <a:spcPts val="110"/>
              </a:spcBef>
            </a:pPr>
            <a:r>
              <a:rPr spc="-114" dirty="0"/>
              <a:t>Yapay </a:t>
            </a:r>
            <a:r>
              <a:rPr spc="-25" dirty="0"/>
              <a:t>Zeka</a:t>
            </a:r>
            <a:r>
              <a:rPr spc="50" dirty="0"/>
              <a:t> </a:t>
            </a:r>
            <a:r>
              <a:rPr spc="-20" dirty="0"/>
              <a:t>(YZ)</a:t>
            </a:r>
          </a:p>
          <a:p>
            <a:pPr algn="ctr">
              <a:spcBef>
                <a:spcPts val="45"/>
              </a:spcBef>
            </a:pPr>
            <a:r>
              <a:rPr sz="3500" spc="-85" dirty="0"/>
              <a:t>Artificial </a:t>
            </a:r>
            <a:r>
              <a:rPr sz="3500" spc="25" dirty="0"/>
              <a:t>Intelligence</a:t>
            </a:r>
            <a:r>
              <a:rPr sz="3500" spc="50" dirty="0"/>
              <a:t> </a:t>
            </a:r>
            <a:r>
              <a:rPr sz="3500" spc="-15" dirty="0"/>
              <a:t>(AI)</a:t>
            </a:r>
            <a:endParaRPr sz="3500" dirty="0"/>
          </a:p>
        </p:txBody>
      </p:sp>
      <p:sp>
        <p:nvSpPr>
          <p:cNvPr id="7" name="object 7"/>
          <p:cNvSpPr/>
          <p:nvPr/>
        </p:nvSpPr>
        <p:spPr>
          <a:xfrm>
            <a:off x="1905001" y="1676401"/>
            <a:ext cx="579119" cy="603503"/>
          </a:xfrm>
          <a:prstGeom prst="rect">
            <a:avLst/>
          </a:prstGeom>
          <a:blipFill>
            <a:blip r:embed="rId4" cstate="print"/>
            <a:stretch>
              <a:fillRect/>
            </a:stretch>
          </a:blipFill>
        </p:spPr>
        <p:txBody>
          <a:bodyPr wrap="square" lIns="0" tIns="0" rIns="0" bIns="0" rtlCol="0"/>
          <a:lstStyle/>
          <a:p>
            <a:endParaRPr>
              <a:solidFill>
                <a:prstClr val="black"/>
              </a:solidFill>
              <a:latin typeface="Calibri"/>
            </a:endParaRPr>
          </a:p>
        </p:txBody>
      </p:sp>
      <p:sp>
        <p:nvSpPr>
          <p:cNvPr id="8" name="object 8"/>
          <p:cNvSpPr/>
          <p:nvPr/>
        </p:nvSpPr>
        <p:spPr>
          <a:xfrm>
            <a:off x="2164080" y="1514855"/>
            <a:ext cx="1322832" cy="902208"/>
          </a:xfrm>
          <a:prstGeom prst="rect">
            <a:avLst/>
          </a:prstGeom>
          <a:blipFill>
            <a:blip r:embed="rId5" cstate="print"/>
            <a:stretch>
              <a:fillRect/>
            </a:stretch>
          </a:blipFill>
        </p:spPr>
        <p:txBody>
          <a:bodyPr wrap="square" lIns="0" tIns="0" rIns="0" bIns="0" rtlCol="0"/>
          <a:lstStyle/>
          <a:p>
            <a:endParaRPr>
              <a:solidFill>
                <a:prstClr val="black"/>
              </a:solidFill>
              <a:latin typeface="Calibri"/>
            </a:endParaRPr>
          </a:p>
        </p:txBody>
      </p:sp>
      <p:sp>
        <p:nvSpPr>
          <p:cNvPr id="9" name="object 9"/>
          <p:cNvSpPr/>
          <p:nvPr/>
        </p:nvSpPr>
        <p:spPr>
          <a:xfrm>
            <a:off x="2950463" y="1514855"/>
            <a:ext cx="637032" cy="902208"/>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10" name="object 10"/>
          <p:cNvSpPr/>
          <p:nvPr/>
        </p:nvSpPr>
        <p:spPr>
          <a:xfrm>
            <a:off x="1905001" y="2261617"/>
            <a:ext cx="579119" cy="603503"/>
          </a:xfrm>
          <a:prstGeom prst="rect">
            <a:avLst/>
          </a:prstGeom>
          <a:blipFill>
            <a:blip r:embed="rId4" cstate="print"/>
            <a:stretch>
              <a:fillRect/>
            </a:stretch>
          </a:blipFill>
        </p:spPr>
        <p:txBody>
          <a:bodyPr wrap="square" lIns="0" tIns="0" rIns="0" bIns="0" rtlCol="0"/>
          <a:lstStyle/>
          <a:p>
            <a:endParaRPr>
              <a:solidFill>
                <a:prstClr val="black"/>
              </a:solidFill>
              <a:latin typeface="Calibri"/>
            </a:endParaRPr>
          </a:p>
        </p:txBody>
      </p:sp>
      <p:sp>
        <p:nvSpPr>
          <p:cNvPr id="11" name="object 11"/>
          <p:cNvSpPr/>
          <p:nvPr/>
        </p:nvSpPr>
        <p:spPr>
          <a:xfrm>
            <a:off x="2164080" y="2100072"/>
            <a:ext cx="3273552" cy="902208"/>
          </a:xfrm>
          <a:prstGeom prst="rect">
            <a:avLst/>
          </a:prstGeom>
          <a:blipFill>
            <a:blip r:embed="rId7" cstate="print"/>
            <a:stretch>
              <a:fillRect/>
            </a:stretch>
          </a:blipFill>
        </p:spPr>
        <p:txBody>
          <a:bodyPr wrap="square" lIns="0" tIns="0" rIns="0" bIns="0" rtlCol="0"/>
          <a:lstStyle/>
          <a:p>
            <a:endParaRPr>
              <a:solidFill>
                <a:prstClr val="black"/>
              </a:solidFill>
              <a:latin typeface="Calibri"/>
            </a:endParaRPr>
          </a:p>
        </p:txBody>
      </p:sp>
      <p:sp>
        <p:nvSpPr>
          <p:cNvPr id="12" name="object 12"/>
          <p:cNvSpPr/>
          <p:nvPr/>
        </p:nvSpPr>
        <p:spPr>
          <a:xfrm>
            <a:off x="4901184" y="2100072"/>
            <a:ext cx="637032" cy="902208"/>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13" name="object 13"/>
          <p:cNvSpPr/>
          <p:nvPr/>
        </p:nvSpPr>
        <p:spPr>
          <a:xfrm>
            <a:off x="1905001" y="2846833"/>
            <a:ext cx="579119" cy="603503"/>
          </a:xfrm>
          <a:prstGeom prst="rect">
            <a:avLst/>
          </a:prstGeom>
          <a:blipFill>
            <a:blip r:embed="rId4" cstate="print"/>
            <a:stretch>
              <a:fillRect/>
            </a:stretch>
          </a:blipFill>
        </p:spPr>
        <p:txBody>
          <a:bodyPr wrap="square" lIns="0" tIns="0" rIns="0" bIns="0" rtlCol="0"/>
          <a:lstStyle/>
          <a:p>
            <a:endParaRPr>
              <a:solidFill>
                <a:prstClr val="black"/>
              </a:solidFill>
              <a:latin typeface="Calibri"/>
            </a:endParaRPr>
          </a:p>
        </p:txBody>
      </p:sp>
      <p:sp>
        <p:nvSpPr>
          <p:cNvPr id="14" name="object 14"/>
          <p:cNvSpPr/>
          <p:nvPr/>
        </p:nvSpPr>
        <p:spPr>
          <a:xfrm>
            <a:off x="2164080" y="2685288"/>
            <a:ext cx="6437376" cy="902208"/>
          </a:xfrm>
          <a:prstGeom prst="rect">
            <a:avLst/>
          </a:prstGeom>
          <a:blipFill>
            <a:blip r:embed="rId8" cstate="print"/>
            <a:stretch>
              <a:fillRect/>
            </a:stretch>
          </a:blipFill>
        </p:spPr>
        <p:txBody>
          <a:bodyPr wrap="square" lIns="0" tIns="0" rIns="0" bIns="0" rtlCol="0"/>
          <a:lstStyle/>
          <a:p>
            <a:endParaRPr>
              <a:solidFill>
                <a:prstClr val="black"/>
              </a:solidFill>
              <a:latin typeface="Calibri"/>
            </a:endParaRPr>
          </a:p>
        </p:txBody>
      </p:sp>
      <p:sp>
        <p:nvSpPr>
          <p:cNvPr id="15" name="object 15"/>
          <p:cNvSpPr/>
          <p:nvPr/>
        </p:nvSpPr>
        <p:spPr>
          <a:xfrm>
            <a:off x="8065008" y="2685288"/>
            <a:ext cx="637031" cy="902208"/>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16" name="object 16"/>
          <p:cNvSpPr/>
          <p:nvPr/>
        </p:nvSpPr>
        <p:spPr>
          <a:xfrm>
            <a:off x="1905001" y="3432048"/>
            <a:ext cx="579119" cy="603503"/>
          </a:xfrm>
          <a:prstGeom prst="rect">
            <a:avLst/>
          </a:prstGeom>
          <a:blipFill>
            <a:blip r:embed="rId4" cstate="print"/>
            <a:stretch>
              <a:fillRect/>
            </a:stretch>
          </a:blipFill>
        </p:spPr>
        <p:txBody>
          <a:bodyPr wrap="square" lIns="0" tIns="0" rIns="0" bIns="0" rtlCol="0"/>
          <a:lstStyle/>
          <a:p>
            <a:endParaRPr>
              <a:solidFill>
                <a:prstClr val="black"/>
              </a:solidFill>
              <a:latin typeface="Calibri"/>
            </a:endParaRPr>
          </a:p>
        </p:txBody>
      </p:sp>
      <p:sp>
        <p:nvSpPr>
          <p:cNvPr id="17" name="object 17"/>
          <p:cNvSpPr/>
          <p:nvPr/>
        </p:nvSpPr>
        <p:spPr>
          <a:xfrm>
            <a:off x="2164080" y="3270503"/>
            <a:ext cx="4666488" cy="902208"/>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18" name="object 18"/>
          <p:cNvSpPr/>
          <p:nvPr/>
        </p:nvSpPr>
        <p:spPr>
          <a:xfrm>
            <a:off x="6294121" y="3270503"/>
            <a:ext cx="637031" cy="902208"/>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19" name="object 19"/>
          <p:cNvSpPr/>
          <p:nvPr/>
        </p:nvSpPr>
        <p:spPr>
          <a:xfrm>
            <a:off x="1905001" y="4017264"/>
            <a:ext cx="579119" cy="603504"/>
          </a:xfrm>
          <a:prstGeom prst="rect">
            <a:avLst/>
          </a:prstGeom>
          <a:blipFill>
            <a:blip r:embed="rId4" cstate="print"/>
            <a:stretch>
              <a:fillRect/>
            </a:stretch>
          </a:blipFill>
        </p:spPr>
        <p:txBody>
          <a:bodyPr wrap="square" lIns="0" tIns="0" rIns="0" bIns="0" rtlCol="0"/>
          <a:lstStyle/>
          <a:p>
            <a:endParaRPr>
              <a:solidFill>
                <a:prstClr val="black"/>
              </a:solidFill>
              <a:latin typeface="Calibri"/>
            </a:endParaRPr>
          </a:p>
        </p:txBody>
      </p:sp>
      <p:sp>
        <p:nvSpPr>
          <p:cNvPr id="20" name="object 20"/>
          <p:cNvSpPr/>
          <p:nvPr/>
        </p:nvSpPr>
        <p:spPr>
          <a:xfrm>
            <a:off x="2164080" y="3855720"/>
            <a:ext cx="5230368" cy="902208"/>
          </a:xfrm>
          <a:prstGeom prst="rect">
            <a:avLst/>
          </a:prstGeom>
          <a:blipFill>
            <a:blip r:embed="rId10" cstate="print"/>
            <a:stretch>
              <a:fillRect/>
            </a:stretch>
          </a:blipFill>
        </p:spPr>
        <p:txBody>
          <a:bodyPr wrap="square" lIns="0" tIns="0" rIns="0" bIns="0" rtlCol="0"/>
          <a:lstStyle/>
          <a:p>
            <a:endParaRPr>
              <a:solidFill>
                <a:prstClr val="black"/>
              </a:solidFill>
              <a:latin typeface="Calibri"/>
            </a:endParaRPr>
          </a:p>
        </p:txBody>
      </p:sp>
      <p:sp>
        <p:nvSpPr>
          <p:cNvPr id="21" name="object 21"/>
          <p:cNvSpPr/>
          <p:nvPr/>
        </p:nvSpPr>
        <p:spPr>
          <a:xfrm>
            <a:off x="6858001" y="3855720"/>
            <a:ext cx="637031" cy="902208"/>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22" name="object 22"/>
          <p:cNvSpPr/>
          <p:nvPr/>
        </p:nvSpPr>
        <p:spPr>
          <a:xfrm>
            <a:off x="1905001" y="4602479"/>
            <a:ext cx="579119" cy="603504"/>
          </a:xfrm>
          <a:prstGeom prst="rect">
            <a:avLst/>
          </a:prstGeom>
          <a:blipFill>
            <a:blip r:embed="rId4" cstate="print"/>
            <a:stretch>
              <a:fillRect/>
            </a:stretch>
          </a:blipFill>
        </p:spPr>
        <p:txBody>
          <a:bodyPr wrap="square" lIns="0" tIns="0" rIns="0" bIns="0" rtlCol="0"/>
          <a:lstStyle/>
          <a:p>
            <a:endParaRPr>
              <a:solidFill>
                <a:prstClr val="black"/>
              </a:solidFill>
              <a:latin typeface="Calibri"/>
            </a:endParaRPr>
          </a:p>
        </p:txBody>
      </p:sp>
      <p:sp>
        <p:nvSpPr>
          <p:cNvPr id="23" name="object 23"/>
          <p:cNvSpPr/>
          <p:nvPr/>
        </p:nvSpPr>
        <p:spPr>
          <a:xfrm>
            <a:off x="2164080" y="4440936"/>
            <a:ext cx="7662672" cy="902207"/>
          </a:xfrm>
          <a:prstGeom prst="rect">
            <a:avLst/>
          </a:prstGeom>
          <a:blipFill>
            <a:blip r:embed="rId11" cstate="print"/>
            <a:stretch>
              <a:fillRect/>
            </a:stretch>
          </a:blipFill>
        </p:spPr>
        <p:txBody>
          <a:bodyPr wrap="square" lIns="0" tIns="0" rIns="0" bIns="0" rtlCol="0"/>
          <a:lstStyle/>
          <a:p>
            <a:endParaRPr>
              <a:solidFill>
                <a:prstClr val="black"/>
              </a:solidFill>
              <a:latin typeface="Calibri"/>
            </a:endParaRPr>
          </a:p>
        </p:txBody>
      </p:sp>
      <p:sp>
        <p:nvSpPr>
          <p:cNvPr id="24" name="object 24"/>
          <p:cNvSpPr/>
          <p:nvPr/>
        </p:nvSpPr>
        <p:spPr>
          <a:xfrm>
            <a:off x="9290305" y="4440936"/>
            <a:ext cx="637031" cy="902207"/>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25" name="object 25"/>
          <p:cNvSpPr/>
          <p:nvPr/>
        </p:nvSpPr>
        <p:spPr>
          <a:xfrm>
            <a:off x="1905001" y="5187696"/>
            <a:ext cx="579119" cy="603504"/>
          </a:xfrm>
          <a:prstGeom prst="rect">
            <a:avLst/>
          </a:prstGeom>
          <a:blipFill>
            <a:blip r:embed="rId4" cstate="print"/>
            <a:stretch>
              <a:fillRect/>
            </a:stretch>
          </a:blipFill>
        </p:spPr>
        <p:txBody>
          <a:bodyPr wrap="square" lIns="0" tIns="0" rIns="0" bIns="0" rtlCol="0"/>
          <a:lstStyle/>
          <a:p>
            <a:endParaRPr>
              <a:solidFill>
                <a:prstClr val="black"/>
              </a:solidFill>
              <a:latin typeface="Calibri"/>
            </a:endParaRPr>
          </a:p>
        </p:txBody>
      </p:sp>
      <p:sp>
        <p:nvSpPr>
          <p:cNvPr id="26" name="object 26"/>
          <p:cNvSpPr/>
          <p:nvPr/>
        </p:nvSpPr>
        <p:spPr>
          <a:xfrm>
            <a:off x="2164081" y="5026152"/>
            <a:ext cx="3240023" cy="902208"/>
          </a:xfrm>
          <a:prstGeom prst="rect">
            <a:avLst/>
          </a:prstGeom>
          <a:blipFill>
            <a:blip r:embed="rId12" cstate="print"/>
            <a:stretch>
              <a:fillRect/>
            </a:stretch>
          </a:blipFill>
        </p:spPr>
        <p:txBody>
          <a:bodyPr wrap="square" lIns="0" tIns="0" rIns="0" bIns="0" rtlCol="0"/>
          <a:lstStyle/>
          <a:p>
            <a:endParaRPr>
              <a:solidFill>
                <a:prstClr val="black"/>
              </a:solidFill>
              <a:latin typeface="Calibri"/>
            </a:endParaRPr>
          </a:p>
        </p:txBody>
      </p:sp>
      <p:sp>
        <p:nvSpPr>
          <p:cNvPr id="27" name="object 27"/>
          <p:cNvSpPr/>
          <p:nvPr/>
        </p:nvSpPr>
        <p:spPr>
          <a:xfrm>
            <a:off x="4867656" y="5026152"/>
            <a:ext cx="637031" cy="902208"/>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28" name="object 28"/>
          <p:cNvSpPr/>
          <p:nvPr/>
        </p:nvSpPr>
        <p:spPr>
          <a:xfrm>
            <a:off x="2164080" y="5611367"/>
            <a:ext cx="637032" cy="902208"/>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29" name="object 29"/>
          <p:cNvSpPr/>
          <p:nvPr/>
        </p:nvSpPr>
        <p:spPr>
          <a:xfrm>
            <a:off x="2164080" y="6196582"/>
            <a:ext cx="637032" cy="661416"/>
          </a:xfrm>
          <a:prstGeom prst="rect">
            <a:avLst/>
          </a:prstGeom>
          <a:blipFill>
            <a:blip r:embed="rId13" cstate="print"/>
            <a:stretch>
              <a:fillRect/>
            </a:stretch>
          </a:blipFill>
        </p:spPr>
        <p:txBody>
          <a:bodyPr wrap="square" lIns="0" tIns="0" rIns="0" bIns="0" rtlCol="0"/>
          <a:lstStyle/>
          <a:p>
            <a:endParaRPr>
              <a:solidFill>
                <a:prstClr val="black"/>
              </a:solidFill>
              <a:latin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23" y="1071418"/>
            <a:ext cx="11937822" cy="4546357"/>
          </a:xfrm>
          <a:prstGeom prst="rect">
            <a:avLst/>
          </a:prstGeom>
        </p:spPr>
      </p:pic>
    </p:spTree>
    <p:extLst>
      <p:ext uri="{BB962C8B-B14F-4D97-AF65-F5344CB8AC3E}">
        <p14:creationId xmlns:p14="http://schemas.microsoft.com/office/powerpoint/2010/main" val="41316672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328" y="1169714"/>
            <a:ext cx="4133850" cy="4448175"/>
          </a:xfrm>
          <a:prstGeom prst="rect">
            <a:avLst/>
          </a:prstGeom>
        </p:spPr>
      </p:pic>
      <p:sp>
        <p:nvSpPr>
          <p:cNvPr id="5" name="Rectangle 4"/>
          <p:cNvSpPr/>
          <p:nvPr/>
        </p:nvSpPr>
        <p:spPr>
          <a:xfrm>
            <a:off x="4155742" y="-71092"/>
            <a:ext cx="2843022" cy="923330"/>
          </a:xfrm>
          <a:prstGeom prst="rect">
            <a:avLst/>
          </a:prstGeom>
          <a:noFill/>
        </p:spPr>
        <p:txBody>
          <a:bodyPr wrap="none" lIns="91440" tIns="45720" rIns="91440" bIns="45720">
            <a:spAutoFit/>
          </a:bodyPr>
          <a:lstStyle/>
          <a:p>
            <a:pPr algn="ctr"/>
            <a:r>
              <a:rPr lang="tr-TR" sz="5400" b="0" cap="none" spc="0" dirty="0">
                <a:ln w="0"/>
                <a:solidFill>
                  <a:schemeClr val="tx1"/>
                </a:solidFill>
                <a:effectLst>
                  <a:outerShdw blurRad="38100" dist="19050" dir="2700000" algn="tl" rotWithShape="0">
                    <a:schemeClr val="dk1">
                      <a:alpha val="40000"/>
                    </a:schemeClr>
                  </a:outerShdw>
                </a:effectLst>
              </a:rPr>
              <a:t>K-MEANS</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 name="Rectangle 5"/>
          <p:cNvSpPr/>
          <p:nvPr/>
        </p:nvSpPr>
        <p:spPr>
          <a:xfrm>
            <a:off x="3443581" y="5530334"/>
            <a:ext cx="3880486" cy="369332"/>
          </a:xfrm>
          <a:prstGeom prst="rect">
            <a:avLst/>
          </a:prstGeom>
        </p:spPr>
        <p:txBody>
          <a:bodyPr wrap="none">
            <a:spAutoFit/>
          </a:bodyPr>
          <a:lstStyle/>
          <a:p>
            <a:r>
              <a:rPr lang="tr-TR" dirty="0">
                <a:hlinkClick r:id="rId3"/>
              </a:rPr>
              <a:t>http://shabal.in/visuals/kmeans/4.html</a:t>
            </a:r>
            <a:endParaRPr lang="tr-TR" dirty="0"/>
          </a:p>
        </p:txBody>
      </p:sp>
    </p:spTree>
    <p:extLst>
      <p:ext uri="{BB962C8B-B14F-4D97-AF65-F5344CB8AC3E}">
        <p14:creationId xmlns:p14="http://schemas.microsoft.com/office/powerpoint/2010/main" val="39675972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EC414D18-0F13-48D8-BE5F-A137FB62AD2C}"/>
              </a:ext>
            </a:extLst>
          </p:cNvPr>
          <p:cNvSpPr>
            <a:spLocks noGrp="1"/>
          </p:cNvSpPr>
          <p:nvPr>
            <p:ph type="ctrTitle"/>
          </p:nvPr>
        </p:nvSpPr>
        <p:spPr>
          <a:xfrm>
            <a:off x="774441" y="180331"/>
            <a:ext cx="10363200" cy="1470025"/>
          </a:xfrm>
        </p:spPr>
        <p:txBody>
          <a:bodyPr>
            <a:normAutofit/>
          </a:bodyPr>
          <a:lstStyle/>
          <a:p>
            <a:r>
              <a:rPr lang="tr-TR" dirty="0" err="1"/>
              <a:t>Feature</a:t>
            </a:r>
            <a:r>
              <a:rPr lang="tr-TR" dirty="0"/>
              <a:t> </a:t>
            </a:r>
            <a:r>
              <a:rPr lang="tr-TR" dirty="0" err="1"/>
              <a:t>extraction</a:t>
            </a:r>
            <a:r>
              <a:rPr lang="tr-TR" dirty="0"/>
              <a:t>/</a:t>
            </a:r>
            <a:r>
              <a:rPr lang="tr-TR" dirty="0" err="1"/>
              <a:t>Dimensionality</a:t>
            </a:r>
            <a:r>
              <a:rPr lang="tr-TR" dirty="0"/>
              <a:t> </a:t>
            </a:r>
            <a:r>
              <a:rPr lang="tr-TR" dirty="0" err="1"/>
              <a:t>reduction</a:t>
            </a:r>
            <a:endParaRPr lang="tr-TR" dirty="0"/>
          </a:p>
        </p:txBody>
      </p:sp>
      <p:sp>
        <p:nvSpPr>
          <p:cNvPr id="3" name="Alt Başlık 2">
            <a:extLst>
              <a:ext uri="{FF2B5EF4-FFF2-40B4-BE49-F238E27FC236}">
                <a16:creationId xmlns:a16="http://schemas.microsoft.com/office/drawing/2014/main" id="{A8D59A4E-B6EC-4597-ACA3-2332B360AEE5}"/>
              </a:ext>
            </a:extLst>
          </p:cNvPr>
          <p:cNvSpPr>
            <a:spLocks noGrp="1"/>
          </p:cNvSpPr>
          <p:nvPr>
            <p:ph type="subTitle" idx="1"/>
          </p:nvPr>
        </p:nvSpPr>
        <p:spPr>
          <a:xfrm>
            <a:off x="0" y="1338944"/>
            <a:ext cx="4413379" cy="2272004"/>
          </a:xfrm>
        </p:spPr>
        <p:txBody>
          <a:bodyPr>
            <a:normAutofit/>
          </a:bodyPr>
          <a:lstStyle/>
          <a:p>
            <a:r>
              <a:rPr lang="tr-TR" sz="1600" b="1" u="sng" dirty="0" err="1">
                <a:solidFill>
                  <a:schemeClr val="tx1"/>
                </a:solidFill>
              </a:rPr>
              <a:t>Feature</a:t>
            </a:r>
            <a:r>
              <a:rPr lang="tr-TR" sz="1600" b="1" u="sng" dirty="0">
                <a:solidFill>
                  <a:schemeClr val="tx1"/>
                </a:solidFill>
              </a:rPr>
              <a:t> </a:t>
            </a:r>
            <a:r>
              <a:rPr lang="tr-TR" sz="1600" b="1" u="sng" dirty="0" err="1">
                <a:solidFill>
                  <a:schemeClr val="tx1"/>
                </a:solidFill>
              </a:rPr>
              <a:t>extraction</a:t>
            </a:r>
            <a:endParaRPr lang="tr-TR" sz="1600" b="1" u="sng" dirty="0">
              <a:solidFill>
                <a:schemeClr val="tx1"/>
              </a:solidFill>
            </a:endParaRPr>
          </a:p>
          <a:p>
            <a:r>
              <a:rPr lang="tr-TR" sz="1600" b="1" dirty="0">
                <a:solidFill>
                  <a:schemeClr val="tx1"/>
                </a:solidFill>
              </a:rPr>
              <a:t>-</a:t>
            </a:r>
            <a:r>
              <a:rPr lang="tr-TR" sz="1600" b="1" dirty="0" err="1">
                <a:solidFill>
                  <a:schemeClr val="tx1"/>
                </a:solidFill>
              </a:rPr>
              <a:t>Principal</a:t>
            </a:r>
            <a:r>
              <a:rPr lang="tr-TR" sz="1600" b="1" dirty="0">
                <a:solidFill>
                  <a:schemeClr val="tx1"/>
                </a:solidFill>
              </a:rPr>
              <a:t> </a:t>
            </a:r>
            <a:r>
              <a:rPr lang="tr-TR" sz="1600" b="1" dirty="0" err="1">
                <a:solidFill>
                  <a:schemeClr val="tx1"/>
                </a:solidFill>
              </a:rPr>
              <a:t>component</a:t>
            </a:r>
            <a:r>
              <a:rPr lang="tr-TR" sz="1600" b="1" dirty="0">
                <a:solidFill>
                  <a:schemeClr val="tx1"/>
                </a:solidFill>
              </a:rPr>
              <a:t> </a:t>
            </a:r>
            <a:r>
              <a:rPr lang="tr-TR" sz="1600" b="1" dirty="0" err="1">
                <a:solidFill>
                  <a:schemeClr val="tx1"/>
                </a:solidFill>
              </a:rPr>
              <a:t>analysis</a:t>
            </a:r>
            <a:r>
              <a:rPr lang="tr-TR" sz="1600" b="1" dirty="0">
                <a:solidFill>
                  <a:schemeClr val="tx1"/>
                </a:solidFill>
              </a:rPr>
              <a:t> (PCA)</a:t>
            </a:r>
          </a:p>
          <a:p>
            <a:r>
              <a:rPr lang="tr-TR" sz="1600" b="1" dirty="0">
                <a:solidFill>
                  <a:schemeClr val="tx1"/>
                </a:solidFill>
              </a:rPr>
              <a:t>-</a:t>
            </a:r>
            <a:r>
              <a:rPr lang="tr-TR" sz="1600" b="1" dirty="0" err="1">
                <a:solidFill>
                  <a:schemeClr val="tx1"/>
                </a:solidFill>
              </a:rPr>
              <a:t>Non-negative</a:t>
            </a:r>
            <a:r>
              <a:rPr lang="tr-TR" sz="1600" b="1" dirty="0">
                <a:solidFill>
                  <a:schemeClr val="tx1"/>
                </a:solidFill>
              </a:rPr>
              <a:t> </a:t>
            </a:r>
            <a:r>
              <a:rPr lang="tr-TR" sz="1600" b="1" dirty="0" err="1">
                <a:solidFill>
                  <a:schemeClr val="tx1"/>
                </a:solidFill>
              </a:rPr>
              <a:t>Matrix</a:t>
            </a:r>
            <a:r>
              <a:rPr lang="tr-TR" sz="1600" b="1" dirty="0">
                <a:solidFill>
                  <a:schemeClr val="tx1"/>
                </a:solidFill>
              </a:rPr>
              <a:t> </a:t>
            </a:r>
            <a:r>
              <a:rPr lang="tr-TR" sz="1600" b="1" dirty="0" err="1">
                <a:solidFill>
                  <a:schemeClr val="tx1"/>
                </a:solidFill>
              </a:rPr>
              <a:t>Factorization</a:t>
            </a:r>
            <a:r>
              <a:rPr lang="tr-TR" sz="1600" b="1" dirty="0">
                <a:solidFill>
                  <a:schemeClr val="tx1"/>
                </a:solidFill>
              </a:rPr>
              <a:t> (NMF)</a:t>
            </a:r>
          </a:p>
          <a:p>
            <a:r>
              <a:rPr lang="tr-TR" sz="1600" b="1" dirty="0">
                <a:solidFill>
                  <a:schemeClr val="tx1"/>
                </a:solidFill>
              </a:rPr>
              <a:t>-</a:t>
            </a:r>
            <a:r>
              <a:rPr lang="tr-TR" sz="1600" b="1" dirty="0" err="1">
                <a:solidFill>
                  <a:schemeClr val="tx1"/>
                </a:solidFill>
              </a:rPr>
              <a:t>Kernel</a:t>
            </a:r>
            <a:r>
              <a:rPr lang="tr-TR" sz="1600" b="1" dirty="0">
                <a:solidFill>
                  <a:schemeClr val="tx1"/>
                </a:solidFill>
              </a:rPr>
              <a:t> PCA</a:t>
            </a:r>
          </a:p>
          <a:p>
            <a:r>
              <a:rPr lang="tr-TR" sz="1600" b="1" dirty="0">
                <a:solidFill>
                  <a:schemeClr val="tx1"/>
                </a:solidFill>
              </a:rPr>
              <a:t>-</a:t>
            </a:r>
            <a:r>
              <a:rPr lang="tr-TR" sz="1600" b="1" dirty="0" err="1">
                <a:solidFill>
                  <a:schemeClr val="tx1"/>
                </a:solidFill>
              </a:rPr>
              <a:t>Graph-based</a:t>
            </a:r>
            <a:r>
              <a:rPr lang="tr-TR" sz="1600" b="1" dirty="0">
                <a:solidFill>
                  <a:schemeClr val="tx1"/>
                </a:solidFill>
              </a:rPr>
              <a:t> </a:t>
            </a:r>
            <a:r>
              <a:rPr lang="tr-TR" sz="1600" b="1" dirty="0" err="1">
                <a:solidFill>
                  <a:schemeClr val="tx1"/>
                </a:solidFill>
              </a:rPr>
              <a:t>kernel</a:t>
            </a:r>
            <a:r>
              <a:rPr lang="tr-TR" sz="1600" b="1" dirty="0">
                <a:solidFill>
                  <a:schemeClr val="tx1"/>
                </a:solidFill>
              </a:rPr>
              <a:t> PCA</a:t>
            </a:r>
          </a:p>
          <a:p>
            <a:r>
              <a:rPr lang="tr-TR" sz="1600" b="1" dirty="0">
                <a:solidFill>
                  <a:schemeClr val="tx1"/>
                </a:solidFill>
              </a:rPr>
              <a:t>-</a:t>
            </a:r>
            <a:r>
              <a:rPr lang="tr-TR" sz="1600" b="1" dirty="0" err="1">
                <a:solidFill>
                  <a:schemeClr val="tx1"/>
                </a:solidFill>
              </a:rPr>
              <a:t>Linear</a:t>
            </a:r>
            <a:r>
              <a:rPr lang="tr-TR" sz="1600" b="1" dirty="0">
                <a:solidFill>
                  <a:schemeClr val="tx1"/>
                </a:solidFill>
              </a:rPr>
              <a:t> </a:t>
            </a:r>
            <a:r>
              <a:rPr lang="tr-TR" sz="1600" b="1" dirty="0" err="1">
                <a:solidFill>
                  <a:schemeClr val="tx1"/>
                </a:solidFill>
              </a:rPr>
              <a:t>discriminant</a:t>
            </a:r>
            <a:r>
              <a:rPr lang="tr-TR" sz="1600" b="1" dirty="0">
                <a:solidFill>
                  <a:schemeClr val="tx1"/>
                </a:solidFill>
              </a:rPr>
              <a:t> </a:t>
            </a:r>
            <a:r>
              <a:rPr lang="tr-TR" sz="1600" b="1" dirty="0" err="1">
                <a:solidFill>
                  <a:schemeClr val="tx1"/>
                </a:solidFill>
              </a:rPr>
              <a:t>analysis</a:t>
            </a:r>
            <a:r>
              <a:rPr lang="tr-TR" sz="1600" b="1" dirty="0">
                <a:solidFill>
                  <a:schemeClr val="tx1"/>
                </a:solidFill>
              </a:rPr>
              <a:t> (LDA)</a:t>
            </a:r>
          </a:p>
        </p:txBody>
      </p:sp>
      <p:sp>
        <p:nvSpPr>
          <p:cNvPr id="5" name="Alt Başlık 2">
            <a:extLst>
              <a:ext uri="{FF2B5EF4-FFF2-40B4-BE49-F238E27FC236}">
                <a16:creationId xmlns:a16="http://schemas.microsoft.com/office/drawing/2014/main" id="{387411C7-469D-46E1-955F-802C61A32F46}"/>
              </a:ext>
            </a:extLst>
          </p:cNvPr>
          <p:cNvSpPr txBox="1">
            <a:spLocks/>
          </p:cNvSpPr>
          <p:nvPr/>
        </p:nvSpPr>
        <p:spPr bwMode="auto">
          <a:xfrm>
            <a:off x="7315200" y="1338943"/>
            <a:ext cx="3931299" cy="2272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9544" tIns="49773" rIns="99544" bIns="49773" numCol="1" anchor="t" anchorCtr="0" compatLnSpc="1">
            <a:prstTxWarp prst="textNoShape">
              <a:avLst/>
            </a:prstTxWarp>
          </a:bodyPr>
          <a:lstStyle>
            <a:lvl1pPr marL="0" indent="0" algn="l" defTabSz="902636" rtl="0" eaLnBrk="1" fontAlgn="base" hangingPunct="1">
              <a:spcBef>
                <a:spcPct val="20000"/>
              </a:spcBef>
              <a:spcAft>
                <a:spcPct val="0"/>
              </a:spcAft>
              <a:buFont typeface="Arial" panose="020B0604020202020204" pitchFamily="34" charset="0"/>
              <a:buNone/>
              <a:defRPr sz="2630" kern="1200">
                <a:solidFill>
                  <a:schemeClr val="bg1"/>
                </a:solidFill>
                <a:latin typeface="Arial" pitchFamily="34" charset="0"/>
                <a:ea typeface="+mn-ea"/>
                <a:cs typeface="Arial" pitchFamily="34" charset="0"/>
              </a:defRPr>
            </a:lvl1pPr>
            <a:lvl2pPr marL="451437" indent="0" algn="ctr" defTabSz="902636" rtl="0" eaLnBrk="1" fontAlgn="base" hangingPunct="1">
              <a:spcBef>
                <a:spcPct val="20000"/>
              </a:spcBef>
              <a:spcAft>
                <a:spcPct val="0"/>
              </a:spcAft>
              <a:buFont typeface="Arial" panose="020B0604020202020204" pitchFamily="34" charset="0"/>
              <a:buNone/>
              <a:defRPr sz="2177" kern="1200">
                <a:solidFill>
                  <a:schemeClr val="tx1">
                    <a:tint val="75000"/>
                  </a:schemeClr>
                </a:solidFill>
                <a:latin typeface="Arial" pitchFamily="34" charset="0"/>
                <a:ea typeface="+mn-ea"/>
                <a:cs typeface="Arial" pitchFamily="34" charset="0"/>
              </a:defRPr>
            </a:lvl2pPr>
            <a:lvl3pPr marL="902874" indent="0" algn="ctr" defTabSz="902636" rtl="0" eaLnBrk="1" fontAlgn="base" hangingPunct="1">
              <a:spcBef>
                <a:spcPct val="20000"/>
              </a:spcBef>
              <a:spcAft>
                <a:spcPct val="0"/>
              </a:spcAft>
              <a:buFont typeface="Arial" panose="020B0604020202020204" pitchFamily="34" charset="0"/>
              <a:buNone/>
              <a:defRPr sz="1905" kern="1200">
                <a:solidFill>
                  <a:schemeClr val="tx1">
                    <a:tint val="75000"/>
                  </a:schemeClr>
                </a:solidFill>
                <a:latin typeface="Arial" pitchFamily="34" charset="0"/>
                <a:ea typeface="+mn-ea"/>
                <a:cs typeface="Arial" pitchFamily="34" charset="0"/>
              </a:defRPr>
            </a:lvl3pPr>
            <a:lvl4pPr marL="1354312" indent="0" algn="ctr" defTabSz="902636" rtl="0" eaLnBrk="1" fontAlgn="base" hangingPunct="1">
              <a:spcBef>
                <a:spcPct val="20000"/>
              </a:spcBef>
              <a:spcAft>
                <a:spcPct val="0"/>
              </a:spcAft>
              <a:buFont typeface="Arial" panose="020B0604020202020204" pitchFamily="34" charset="0"/>
              <a:buNone/>
              <a:defRPr kern="1200">
                <a:solidFill>
                  <a:schemeClr val="tx1">
                    <a:tint val="75000"/>
                  </a:schemeClr>
                </a:solidFill>
                <a:latin typeface="Arial" pitchFamily="34" charset="0"/>
                <a:ea typeface="+mn-ea"/>
                <a:cs typeface="Arial" pitchFamily="34" charset="0"/>
              </a:defRPr>
            </a:lvl4pPr>
            <a:lvl5pPr marL="1805748" indent="0" algn="ctr" defTabSz="902636" rtl="0" eaLnBrk="1" fontAlgn="base" hangingPunct="1">
              <a:spcBef>
                <a:spcPct val="20000"/>
              </a:spcBef>
              <a:spcAft>
                <a:spcPct val="0"/>
              </a:spcAft>
              <a:buFont typeface="Arial" panose="020B0604020202020204" pitchFamily="34" charset="0"/>
              <a:buNone/>
              <a:defRPr kern="1200">
                <a:solidFill>
                  <a:schemeClr val="tx1">
                    <a:tint val="75000"/>
                  </a:schemeClr>
                </a:solidFill>
                <a:latin typeface="Arial" pitchFamily="34" charset="0"/>
                <a:ea typeface="+mn-ea"/>
                <a:cs typeface="Arial" pitchFamily="34" charset="0"/>
              </a:defRPr>
            </a:lvl5pPr>
            <a:lvl6pPr marL="2257187" indent="0" algn="ctr" defTabSz="902874" rtl="0" eaLnBrk="1" latinLnBrk="0" hangingPunct="1">
              <a:spcBef>
                <a:spcPct val="20000"/>
              </a:spcBef>
              <a:buFont typeface="Arial" pitchFamily="34" charset="0"/>
              <a:buNone/>
              <a:defRPr sz="1995" kern="1200">
                <a:solidFill>
                  <a:schemeClr val="tx1">
                    <a:tint val="75000"/>
                  </a:schemeClr>
                </a:solidFill>
                <a:latin typeface="+mn-lt"/>
                <a:ea typeface="+mn-ea"/>
                <a:cs typeface="+mn-cs"/>
              </a:defRPr>
            </a:lvl6pPr>
            <a:lvl7pPr marL="2708623" indent="0" algn="ctr" defTabSz="902874" rtl="0" eaLnBrk="1" latinLnBrk="0" hangingPunct="1">
              <a:spcBef>
                <a:spcPct val="20000"/>
              </a:spcBef>
              <a:buFont typeface="Arial" pitchFamily="34" charset="0"/>
              <a:buNone/>
              <a:defRPr sz="1995" kern="1200">
                <a:solidFill>
                  <a:schemeClr val="tx1">
                    <a:tint val="75000"/>
                  </a:schemeClr>
                </a:solidFill>
                <a:latin typeface="+mn-lt"/>
                <a:ea typeface="+mn-ea"/>
                <a:cs typeface="+mn-cs"/>
              </a:defRPr>
            </a:lvl7pPr>
            <a:lvl8pPr marL="3160061" indent="0" algn="ctr" defTabSz="902874" rtl="0" eaLnBrk="1" latinLnBrk="0" hangingPunct="1">
              <a:spcBef>
                <a:spcPct val="20000"/>
              </a:spcBef>
              <a:buFont typeface="Arial" pitchFamily="34" charset="0"/>
              <a:buNone/>
              <a:defRPr sz="1995" kern="1200">
                <a:solidFill>
                  <a:schemeClr val="tx1">
                    <a:tint val="75000"/>
                  </a:schemeClr>
                </a:solidFill>
                <a:latin typeface="+mn-lt"/>
                <a:ea typeface="+mn-ea"/>
                <a:cs typeface="+mn-cs"/>
              </a:defRPr>
            </a:lvl8pPr>
            <a:lvl9pPr marL="3611498" indent="0" algn="ctr" defTabSz="902874" rtl="0" eaLnBrk="1" latinLnBrk="0" hangingPunct="1">
              <a:spcBef>
                <a:spcPct val="20000"/>
              </a:spcBef>
              <a:buFont typeface="Arial" pitchFamily="34" charset="0"/>
              <a:buNone/>
              <a:defRPr sz="1995" kern="1200">
                <a:solidFill>
                  <a:schemeClr val="tx1">
                    <a:tint val="75000"/>
                  </a:schemeClr>
                </a:solidFill>
                <a:latin typeface="+mn-lt"/>
                <a:ea typeface="+mn-ea"/>
                <a:cs typeface="+mn-cs"/>
              </a:defRPr>
            </a:lvl9pPr>
          </a:lstStyle>
          <a:p>
            <a:pPr algn="ctr" defTabSz="914400"/>
            <a:r>
              <a:rPr lang="tr-TR" sz="1800" b="1" dirty="0" err="1">
                <a:solidFill>
                  <a:schemeClr val="tx1"/>
                </a:solidFill>
                <a:latin typeface="+mn-lt"/>
                <a:cs typeface="+mn-cs"/>
              </a:rPr>
              <a:t>Feature</a:t>
            </a:r>
            <a:r>
              <a:rPr lang="tr-TR" sz="1800" b="1" dirty="0">
                <a:solidFill>
                  <a:schemeClr val="tx1"/>
                </a:solidFill>
                <a:latin typeface="+mn-lt"/>
                <a:cs typeface="+mn-cs"/>
              </a:rPr>
              <a:t> </a:t>
            </a:r>
            <a:r>
              <a:rPr lang="tr-TR" sz="1800" b="1" dirty="0" err="1">
                <a:solidFill>
                  <a:schemeClr val="tx1"/>
                </a:solidFill>
                <a:latin typeface="+mn-lt"/>
                <a:cs typeface="+mn-cs"/>
              </a:rPr>
              <a:t>selection</a:t>
            </a:r>
            <a:endParaRPr lang="tr-TR" sz="1800" b="1" dirty="0">
              <a:solidFill>
                <a:schemeClr val="tx1"/>
              </a:solidFill>
              <a:latin typeface="+mn-lt"/>
              <a:cs typeface="+mn-cs"/>
            </a:endParaRPr>
          </a:p>
          <a:p>
            <a:pPr algn="ctr" defTabSz="914400"/>
            <a:r>
              <a:rPr lang="tr-TR" sz="1800" b="1" dirty="0">
                <a:solidFill>
                  <a:schemeClr val="tx1"/>
                </a:solidFill>
                <a:latin typeface="+mn-lt"/>
                <a:cs typeface="+mn-cs"/>
              </a:rPr>
              <a:t> -</a:t>
            </a:r>
            <a:r>
              <a:rPr lang="tr-TR" sz="1800" b="1" dirty="0" err="1">
                <a:solidFill>
                  <a:schemeClr val="tx1"/>
                </a:solidFill>
                <a:latin typeface="+mn-lt"/>
                <a:cs typeface="+mn-cs"/>
              </a:rPr>
              <a:t>Filter</a:t>
            </a:r>
            <a:r>
              <a:rPr lang="tr-TR" sz="1800" b="1" dirty="0">
                <a:solidFill>
                  <a:schemeClr val="tx1"/>
                </a:solidFill>
                <a:latin typeface="+mn-lt"/>
                <a:cs typeface="+mn-cs"/>
              </a:rPr>
              <a:t> </a:t>
            </a:r>
            <a:r>
              <a:rPr lang="tr-TR" sz="1800" b="1" dirty="0" err="1">
                <a:solidFill>
                  <a:schemeClr val="tx1"/>
                </a:solidFill>
                <a:latin typeface="+mn-lt"/>
                <a:cs typeface="+mn-cs"/>
              </a:rPr>
              <a:t>Methods</a:t>
            </a:r>
            <a:r>
              <a:rPr lang="tr-TR" sz="1800" b="1" dirty="0">
                <a:solidFill>
                  <a:schemeClr val="tx1"/>
                </a:solidFill>
                <a:latin typeface="+mn-lt"/>
                <a:cs typeface="+mn-cs"/>
              </a:rPr>
              <a:t>(</a:t>
            </a:r>
            <a:r>
              <a:rPr lang="tr-TR" sz="1800" b="1" dirty="0" err="1">
                <a:solidFill>
                  <a:schemeClr val="tx1"/>
                </a:solidFill>
                <a:latin typeface="+mn-lt"/>
                <a:cs typeface="+mn-cs"/>
              </a:rPr>
              <a:t>information</a:t>
            </a:r>
            <a:r>
              <a:rPr lang="tr-TR" sz="1800" b="1" dirty="0">
                <a:solidFill>
                  <a:schemeClr val="tx1"/>
                </a:solidFill>
                <a:latin typeface="+mn-lt"/>
                <a:cs typeface="+mn-cs"/>
              </a:rPr>
              <a:t> </a:t>
            </a:r>
            <a:r>
              <a:rPr lang="tr-TR" sz="1800" b="1" dirty="0" err="1">
                <a:solidFill>
                  <a:schemeClr val="tx1"/>
                </a:solidFill>
                <a:latin typeface="+mn-lt"/>
                <a:cs typeface="+mn-cs"/>
              </a:rPr>
              <a:t>gain</a:t>
            </a:r>
            <a:r>
              <a:rPr lang="tr-TR" sz="1800" b="1" dirty="0">
                <a:solidFill>
                  <a:schemeClr val="tx1"/>
                </a:solidFill>
                <a:latin typeface="+mn-lt"/>
                <a:cs typeface="+mn-cs"/>
              </a:rPr>
              <a:t>, </a:t>
            </a:r>
            <a:r>
              <a:rPr lang="tr-TR" sz="1800" b="1" dirty="0" err="1">
                <a:solidFill>
                  <a:schemeClr val="tx1"/>
                </a:solidFill>
                <a:latin typeface="+mn-lt"/>
                <a:cs typeface="+mn-cs"/>
              </a:rPr>
              <a:t>Chi</a:t>
            </a:r>
            <a:r>
              <a:rPr lang="tr-TR" sz="1800" b="1" dirty="0">
                <a:solidFill>
                  <a:schemeClr val="tx1"/>
                </a:solidFill>
                <a:latin typeface="+mn-lt"/>
                <a:cs typeface="+mn-cs"/>
              </a:rPr>
              <a:t> </a:t>
            </a:r>
            <a:r>
              <a:rPr lang="tr-TR" sz="1800" b="1" dirty="0" err="1">
                <a:solidFill>
                  <a:schemeClr val="tx1"/>
                </a:solidFill>
                <a:latin typeface="+mn-lt"/>
                <a:cs typeface="+mn-cs"/>
              </a:rPr>
              <a:t>squared</a:t>
            </a:r>
            <a:r>
              <a:rPr lang="tr-TR" sz="1800" b="1" dirty="0">
                <a:solidFill>
                  <a:schemeClr val="tx1"/>
                </a:solidFill>
                <a:latin typeface="+mn-lt"/>
                <a:cs typeface="+mn-cs"/>
              </a:rPr>
              <a:t>)</a:t>
            </a:r>
          </a:p>
          <a:p>
            <a:pPr algn="ctr" defTabSz="914400"/>
            <a:r>
              <a:rPr lang="tr-TR" sz="1800" b="1" dirty="0">
                <a:solidFill>
                  <a:schemeClr val="tx1"/>
                </a:solidFill>
                <a:latin typeface="+mn-lt"/>
                <a:cs typeface="+mn-cs"/>
              </a:rPr>
              <a:t>-</a:t>
            </a:r>
            <a:r>
              <a:rPr lang="tr-TR" sz="1800" b="1" dirty="0" err="1">
                <a:solidFill>
                  <a:schemeClr val="tx1"/>
                </a:solidFill>
                <a:latin typeface="+mn-lt"/>
                <a:cs typeface="+mn-cs"/>
              </a:rPr>
              <a:t>Wrapper</a:t>
            </a:r>
            <a:r>
              <a:rPr lang="tr-TR" sz="1800" b="1" dirty="0">
                <a:solidFill>
                  <a:schemeClr val="tx1"/>
                </a:solidFill>
                <a:latin typeface="+mn-lt"/>
                <a:cs typeface="+mn-cs"/>
              </a:rPr>
              <a:t> </a:t>
            </a:r>
            <a:r>
              <a:rPr lang="tr-TR" sz="1800" b="1" dirty="0" err="1">
                <a:solidFill>
                  <a:schemeClr val="tx1"/>
                </a:solidFill>
                <a:latin typeface="+mn-lt"/>
                <a:cs typeface="+mn-cs"/>
              </a:rPr>
              <a:t>Methods</a:t>
            </a:r>
            <a:r>
              <a:rPr lang="tr-TR" sz="1800" b="1" dirty="0">
                <a:solidFill>
                  <a:schemeClr val="tx1"/>
                </a:solidFill>
                <a:latin typeface="+mn-lt"/>
                <a:cs typeface="+mn-cs"/>
              </a:rPr>
              <a:t>(</a:t>
            </a:r>
            <a:r>
              <a:rPr lang="tr-TR" sz="1800" b="1" dirty="0" err="1">
                <a:solidFill>
                  <a:schemeClr val="tx1"/>
                </a:solidFill>
                <a:latin typeface="+mn-lt"/>
                <a:cs typeface="+mn-cs"/>
              </a:rPr>
              <a:t>recursive</a:t>
            </a:r>
            <a:r>
              <a:rPr lang="tr-TR" sz="1800" b="1" dirty="0">
                <a:solidFill>
                  <a:schemeClr val="tx1"/>
                </a:solidFill>
                <a:latin typeface="+mn-lt"/>
                <a:cs typeface="+mn-cs"/>
              </a:rPr>
              <a:t> </a:t>
            </a:r>
            <a:r>
              <a:rPr lang="tr-TR" sz="1800" b="1" dirty="0" err="1">
                <a:solidFill>
                  <a:schemeClr val="tx1"/>
                </a:solidFill>
                <a:latin typeface="+mn-lt"/>
                <a:cs typeface="+mn-cs"/>
              </a:rPr>
              <a:t>feature</a:t>
            </a:r>
            <a:r>
              <a:rPr lang="tr-TR" sz="1800" b="1" dirty="0">
                <a:solidFill>
                  <a:schemeClr val="tx1"/>
                </a:solidFill>
                <a:latin typeface="+mn-lt"/>
                <a:cs typeface="+mn-cs"/>
              </a:rPr>
              <a:t> </a:t>
            </a:r>
            <a:r>
              <a:rPr lang="tr-TR" sz="1800" b="1" dirty="0" err="1">
                <a:solidFill>
                  <a:schemeClr val="tx1"/>
                </a:solidFill>
                <a:latin typeface="+mn-lt"/>
                <a:cs typeface="+mn-cs"/>
              </a:rPr>
              <a:t>elimination</a:t>
            </a:r>
            <a:r>
              <a:rPr lang="tr-TR" sz="1800" b="1" dirty="0">
                <a:solidFill>
                  <a:schemeClr val="tx1"/>
                </a:solidFill>
                <a:latin typeface="+mn-lt"/>
                <a:cs typeface="+mn-cs"/>
              </a:rPr>
              <a:t> </a:t>
            </a:r>
            <a:r>
              <a:rPr lang="tr-TR" sz="1800" b="1" dirty="0" err="1">
                <a:solidFill>
                  <a:schemeClr val="tx1"/>
                </a:solidFill>
                <a:latin typeface="+mn-lt"/>
                <a:cs typeface="+mn-cs"/>
              </a:rPr>
              <a:t>algorithm</a:t>
            </a:r>
            <a:r>
              <a:rPr lang="tr-TR" sz="1800" b="1" dirty="0">
                <a:solidFill>
                  <a:schemeClr val="tx1"/>
                </a:solidFill>
                <a:latin typeface="+mn-lt"/>
                <a:cs typeface="+mn-cs"/>
              </a:rPr>
              <a:t>.)</a:t>
            </a:r>
          </a:p>
          <a:p>
            <a:pPr algn="ctr" defTabSz="914400"/>
            <a:r>
              <a:rPr lang="tr-TR" sz="1800" b="1" dirty="0">
                <a:solidFill>
                  <a:schemeClr val="tx1"/>
                </a:solidFill>
                <a:latin typeface="+mn-lt"/>
                <a:cs typeface="+mn-cs"/>
              </a:rPr>
              <a:t>-Embedded </a:t>
            </a:r>
            <a:r>
              <a:rPr lang="tr-TR" sz="1800" b="1" dirty="0" err="1">
                <a:solidFill>
                  <a:schemeClr val="tx1"/>
                </a:solidFill>
                <a:latin typeface="+mn-lt"/>
                <a:cs typeface="+mn-cs"/>
              </a:rPr>
              <a:t>Methods</a:t>
            </a:r>
            <a:r>
              <a:rPr lang="tr-TR" sz="1800" b="1" dirty="0">
                <a:solidFill>
                  <a:schemeClr val="tx1"/>
                </a:solidFill>
                <a:latin typeface="+mn-lt"/>
                <a:cs typeface="+mn-cs"/>
              </a:rPr>
              <a:t> Embedded </a:t>
            </a:r>
            <a:r>
              <a:rPr lang="tr-TR" sz="1800" b="1" dirty="0" err="1">
                <a:solidFill>
                  <a:schemeClr val="tx1"/>
                </a:solidFill>
                <a:latin typeface="+mn-lt"/>
                <a:cs typeface="+mn-cs"/>
              </a:rPr>
              <a:t>Methods</a:t>
            </a:r>
            <a:r>
              <a:rPr lang="tr-TR" sz="1800" b="1" dirty="0">
                <a:solidFill>
                  <a:schemeClr val="tx1"/>
                </a:solidFill>
                <a:latin typeface="+mn-lt"/>
                <a:cs typeface="+mn-cs"/>
              </a:rPr>
              <a:t> (LASSO)</a:t>
            </a:r>
          </a:p>
        </p:txBody>
      </p:sp>
      <p:sp>
        <p:nvSpPr>
          <p:cNvPr id="6" name="Dikdörtgen 5">
            <a:extLst>
              <a:ext uri="{FF2B5EF4-FFF2-40B4-BE49-F238E27FC236}">
                <a16:creationId xmlns:a16="http://schemas.microsoft.com/office/drawing/2014/main" id="{6373942A-F3B8-4F16-80C8-CE60C9927507}"/>
              </a:ext>
            </a:extLst>
          </p:cNvPr>
          <p:cNvSpPr/>
          <p:nvPr/>
        </p:nvSpPr>
        <p:spPr>
          <a:xfrm>
            <a:off x="2603241" y="3429000"/>
            <a:ext cx="5660348" cy="861774"/>
          </a:xfrm>
          <a:prstGeom prst="rect">
            <a:avLst/>
          </a:prstGeom>
        </p:spPr>
        <p:txBody>
          <a:bodyPr wrap="square">
            <a:spAutoFit/>
          </a:bodyPr>
          <a:lstStyle/>
          <a:p>
            <a:pPr algn="ctr" fontAlgn="base">
              <a:spcBef>
                <a:spcPct val="20000"/>
              </a:spcBef>
              <a:spcAft>
                <a:spcPct val="0"/>
              </a:spcAft>
            </a:pPr>
            <a:r>
              <a:rPr lang="tr-TR" dirty="0"/>
              <a:t>D</a:t>
            </a:r>
            <a:r>
              <a:rPr lang="en-US" sz="1600" b="1" dirty="0" err="1"/>
              <a:t>imensionality</a:t>
            </a:r>
            <a:r>
              <a:rPr lang="en-US" sz="1600" b="1" dirty="0"/>
              <a:t> reduction or dimension reduction is the process of reducing the number of random variables under consideration by obtaining a set of principal variables</a:t>
            </a:r>
            <a:r>
              <a:rPr lang="tr-TR" sz="1600" b="1" dirty="0"/>
              <a:t>.</a:t>
            </a:r>
          </a:p>
        </p:txBody>
      </p:sp>
    </p:spTree>
    <p:extLst>
      <p:ext uri="{BB962C8B-B14F-4D97-AF65-F5344CB8AC3E}">
        <p14:creationId xmlns:p14="http://schemas.microsoft.com/office/powerpoint/2010/main" val="19931636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3915" y="301630"/>
            <a:ext cx="10363200" cy="1219440"/>
          </a:xfrm>
        </p:spPr>
        <p:txBody>
          <a:bodyPr>
            <a:normAutofit/>
          </a:bodyPr>
          <a:lstStyle/>
          <a:p>
            <a:r>
              <a:rPr lang="tr-TR" b="1" dirty="0" err="1"/>
              <a:t>Confusion</a:t>
            </a:r>
            <a:r>
              <a:rPr lang="tr-TR" b="1" dirty="0"/>
              <a:t> </a:t>
            </a:r>
            <a:r>
              <a:rPr lang="tr-TR" b="1" dirty="0" err="1"/>
              <a:t>Matrix</a:t>
            </a:r>
            <a:r>
              <a:rPr lang="tr-TR" b="1" dirty="0"/>
              <a:t> yorumlama </a:t>
            </a:r>
            <a:br>
              <a:rPr lang="tr-TR" dirty="0"/>
            </a:br>
            <a:endParaRPr lang="tr-TR" dirty="0"/>
          </a:p>
        </p:txBody>
      </p:sp>
      <p:sp>
        <p:nvSpPr>
          <p:cNvPr id="3" name="Subtitle 2"/>
          <p:cNvSpPr>
            <a:spLocks noGrp="1"/>
          </p:cNvSpPr>
          <p:nvPr>
            <p:ph type="subTitle" idx="1"/>
          </p:nvPr>
        </p:nvSpPr>
        <p:spPr/>
        <p:txBody>
          <a:bodyPr/>
          <a:lstStyle/>
          <a:p>
            <a:endParaRPr lang="tr-T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924" y="1017712"/>
            <a:ext cx="8968154" cy="5244544"/>
          </a:xfrm>
          <a:prstGeom prst="rect">
            <a:avLst/>
          </a:prstGeom>
        </p:spPr>
      </p:pic>
    </p:spTree>
    <p:extLst>
      <p:ext uri="{BB962C8B-B14F-4D97-AF65-F5344CB8AC3E}">
        <p14:creationId xmlns:p14="http://schemas.microsoft.com/office/powerpoint/2010/main" val="35243293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431" y="960582"/>
            <a:ext cx="11720145" cy="3892772"/>
          </a:xfrm>
        </p:spPr>
        <p:txBody>
          <a:bodyPr/>
          <a:lstStyle/>
          <a:p>
            <a:pPr algn="l"/>
            <a:r>
              <a:rPr lang="tr-TR" dirty="0">
                <a:solidFill>
                  <a:schemeClr val="tx1"/>
                </a:solidFill>
              </a:rPr>
              <a:t>Makine öğrenmesinde kullanılan sınıflandırma modellerinin performansını değerlendirmek için hedef niteliğe ait tahminlerin ve gerçek değerlerin karşılaştırıldığı hata matrisi sıklıkla kullanılmaktadır. Her ne olursa olsun sınıflandırma tahminleri şu dört değerlendirmeden birine sahip olacaktır:</a:t>
            </a:r>
          </a:p>
          <a:p>
            <a:pPr algn="l"/>
            <a:endParaRPr lang="tr-TR" dirty="0">
              <a:solidFill>
                <a:schemeClr val="tx1"/>
              </a:solidFill>
            </a:endParaRPr>
          </a:p>
          <a:p>
            <a:pPr algn="l"/>
            <a:endParaRPr lang="tr-TR" dirty="0">
              <a:solidFill>
                <a:schemeClr val="tx1"/>
              </a:solidFill>
            </a:endParaRPr>
          </a:p>
          <a:p>
            <a:pPr algn="l"/>
            <a:r>
              <a:rPr lang="tr-TR" sz="1200" dirty="0">
                <a:solidFill>
                  <a:schemeClr val="tx1"/>
                </a:solidFill>
              </a:rPr>
              <a:t>Doğruya doğru demek (True </a:t>
            </a:r>
            <a:r>
              <a:rPr lang="tr-TR" sz="1200" dirty="0" err="1">
                <a:solidFill>
                  <a:schemeClr val="tx1"/>
                </a:solidFill>
              </a:rPr>
              <a:t>Positive</a:t>
            </a:r>
            <a:r>
              <a:rPr lang="tr-TR" sz="1200" dirty="0">
                <a:solidFill>
                  <a:schemeClr val="tx1"/>
                </a:solidFill>
              </a:rPr>
              <a:t> – TP) DOĞRU</a:t>
            </a:r>
          </a:p>
          <a:p>
            <a:pPr algn="l"/>
            <a:r>
              <a:rPr lang="tr-TR" sz="1200" dirty="0">
                <a:solidFill>
                  <a:schemeClr val="tx1"/>
                </a:solidFill>
              </a:rPr>
              <a:t>Doğruya yanlış demek (True </a:t>
            </a:r>
            <a:r>
              <a:rPr lang="tr-TR" sz="1200" dirty="0" err="1">
                <a:solidFill>
                  <a:schemeClr val="tx1"/>
                </a:solidFill>
              </a:rPr>
              <a:t>Negative</a:t>
            </a:r>
            <a:r>
              <a:rPr lang="tr-TR" sz="1200" dirty="0">
                <a:solidFill>
                  <a:schemeClr val="tx1"/>
                </a:solidFill>
              </a:rPr>
              <a:t> – TN) YANLIŞ</a:t>
            </a:r>
          </a:p>
          <a:p>
            <a:pPr algn="l"/>
            <a:r>
              <a:rPr lang="tr-TR" sz="1200" dirty="0">
                <a:solidFill>
                  <a:schemeClr val="tx1"/>
                </a:solidFill>
              </a:rPr>
              <a:t>Yanlışa doğru demek (</a:t>
            </a:r>
            <a:r>
              <a:rPr lang="tr-TR" sz="1200" dirty="0" err="1">
                <a:solidFill>
                  <a:schemeClr val="tx1"/>
                </a:solidFill>
              </a:rPr>
              <a:t>False</a:t>
            </a:r>
            <a:r>
              <a:rPr lang="tr-TR" sz="1200" dirty="0">
                <a:solidFill>
                  <a:schemeClr val="tx1"/>
                </a:solidFill>
              </a:rPr>
              <a:t> </a:t>
            </a:r>
            <a:r>
              <a:rPr lang="tr-TR" sz="1200" dirty="0" err="1">
                <a:solidFill>
                  <a:schemeClr val="tx1"/>
                </a:solidFill>
              </a:rPr>
              <a:t>Positive</a:t>
            </a:r>
            <a:r>
              <a:rPr lang="tr-TR" sz="1200" dirty="0">
                <a:solidFill>
                  <a:schemeClr val="tx1"/>
                </a:solidFill>
              </a:rPr>
              <a:t> – FP) YANLIŞ</a:t>
            </a:r>
          </a:p>
          <a:p>
            <a:pPr algn="l"/>
            <a:r>
              <a:rPr lang="tr-TR" sz="1200" dirty="0">
                <a:solidFill>
                  <a:schemeClr val="tx1"/>
                </a:solidFill>
              </a:rPr>
              <a:t>Yanlışa yanlış demek (</a:t>
            </a:r>
            <a:r>
              <a:rPr lang="tr-TR" sz="1200" dirty="0" err="1">
                <a:solidFill>
                  <a:schemeClr val="tx1"/>
                </a:solidFill>
              </a:rPr>
              <a:t>False</a:t>
            </a:r>
            <a:r>
              <a:rPr lang="tr-TR" sz="1200" dirty="0">
                <a:solidFill>
                  <a:schemeClr val="tx1"/>
                </a:solidFill>
              </a:rPr>
              <a:t> </a:t>
            </a:r>
            <a:r>
              <a:rPr lang="tr-TR" sz="1200" dirty="0" err="1">
                <a:solidFill>
                  <a:schemeClr val="tx1"/>
                </a:solidFill>
              </a:rPr>
              <a:t>Negative</a:t>
            </a:r>
            <a:r>
              <a:rPr lang="tr-TR" sz="1200" dirty="0">
                <a:solidFill>
                  <a:schemeClr val="tx1"/>
                </a:solidFill>
              </a:rPr>
              <a:t> – FN) DOĞRU</a:t>
            </a:r>
          </a:p>
          <a:p>
            <a:endParaRPr lang="tr-TR" dirty="0"/>
          </a:p>
        </p:txBody>
      </p:sp>
    </p:spTree>
    <p:extLst>
      <p:ext uri="{BB962C8B-B14F-4D97-AF65-F5344CB8AC3E}">
        <p14:creationId xmlns:p14="http://schemas.microsoft.com/office/powerpoint/2010/main" val="30521691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35369" y="2126037"/>
            <a:ext cx="10363200" cy="1470025"/>
          </a:xfrm>
        </p:spPr>
        <p:txBody>
          <a:bodyPr/>
          <a:lstStyle/>
          <a:p>
            <a:endParaRPr lang="tr-TR"/>
          </a:p>
        </p:txBody>
      </p:sp>
      <p:sp>
        <p:nvSpPr>
          <p:cNvPr id="3" name="Subtitle 2"/>
          <p:cNvSpPr>
            <a:spLocks noGrp="1"/>
          </p:cNvSpPr>
          <p:nvPr>
            <p:ph type="subTitle" idx="1"/>
          </p:nvPr>
        </p:nvSpPr>
        <p:spPr/>
        <p:txBody>
          <a:bodyPr/>
          <a:lstStyle/>
          <a:p>
            <a:endParaRPr lang="tr-T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0"/>
            <a:ext cx="9970477" cy="6040582"/>
          </a:xfrm>
          <a:prstGeom prst="rect">
            <a:avLst/>
          </a:prstGeom>
        </p:spPr>
      </p:pic>
    </p:spTree>
    <p:extLst>
      <p:ext uri="{BB962C8B-B14F-4D97-AF65-F5344CB8AC3E}">
        <p14:creationId xmlns:p14="http://schemas.microsoft.com/office/powerpoint/2010/main" val="28797299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descr="https://cdn-images-1.medium.com/max/600/1*kGMt9X_IkZlaNtMNBlsmX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059" y="232752"/>
            <a:ext cx="2772263" cy="112126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953608" y="604529"/>
            <a:ext cx="6096000" cy="646331"/>
          </a:xfrm>
          <a:prstGeom prst="rect">
            <a:avLst/>
          </a:prstGeom>
        </p:spPr>
        <p:txBody>
          <a:bodyPr>
            <a:spAutoFit/>
          </a:bodyPr>
          <a:lstStyle/>
          <a:p>
            <a:r>
              <a:rPr lang="tr-TR" dirty="0">
                <a:latin typeface="medium-content-serif-font"/>
              </a:rPr>
              <a:t>Tüm pozitif sınıflardan, ne kadar doğru tahmin ettiğimizdir. Olabildiğince yüksek olmalı.</a:t>
            </a:r>
            <a:endParaRPr lang="tr-TR" dirty="0"/>
          </a:p>
        </p:txBody>
      </p:sp>
      <p:pic>
        <p:nvPicPr>
          <p:cNvPr id="2060" name="Picture 12" descr="https://cdn-images-1.medium.com/max/600/1*MRfBAktnvW6WHf91EvP69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059" y="1890347"/>
            <a:ext cx="2772263" cy="111198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953608" y="1890347"/>
            <a:ext cx="6096000" cy="646331"/>
          </a:xfrm>
          <a:prstGeom prst="rect">
            <a:avLst/>
          </a:prstGeom>
        </p:spPr>
        <p:txBody>
          <a:bodyPr>
            <a:spAutoFit/>
          </a:bodyPr>
          <a:lstStyle/>
          <a:p>
            <a:r>
              <a:rPr lang="tr-TR" dirty="0">
                <a:latin typeface="medium-content-serif-font"/>
              </a:rPr>
              <a:t>Tüm sınıflardan, ne kadar doğru tahmin ettiğimizdir .Olabildiğince yüksek olmalı.</a:t>
            </a:r>
            <a:endParaRPr lang="tr-TR" dirty="0"/>
          </a:p>
        </p:txBody>
      </p:sp>
      <p:pic>
        <p:nvPicPr>
          <p:cNvPr id="2062" name="Picture 14" descr="https://cdn-images-1.medium.com/max/600/1*f4bEaMR3kA_Orbo9NsL7D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658" y="3471252"/>
            <a:ext cx="2744664" cy="92392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3953608" y="2868360"/>
            <a:ext cx="6096000" cy="1754326"/>
          </a:xfrm>
          <a:prstGeom prst="rect">
            <a:avLst/>
          </a:prstGeom>
        </p:spPr>
        <p:txBody>
          <a:bodyPr>
            <a:spAutoFit/>
          </a:bodyPr>
          <a:lstStyle/>
          <a:p>
            <a:r>
              <a:rPr lang="tr-TR" dirty="0">
                <a:latin typeface="medium-content-serif-font"/>
              </a:rPr>
              <a:t>Düşük hassasiyet ya da yüksek geri çağırma ( ya da tam tersi ) ,iki modeli karşılaştırma zordur . Yani onları karşılaştırmak için F-skorunu kullanıyoruz .F-skoru hassasiyet ve geri çağırmayı aynı anda ölçmeye yardım eder .Aşırı değerleri daha fazla cezalandırarak , aritmetik ortalama yerine </a:t>
            </a:r>
            <a:r>
              <a:rPr lang="tr-TR" dirty="0" err="1">
                <a:latin typeface="medium-content-serif-font"/>
              </a:rPr>
              <a:t>harmonik</a:t>
            </a:r>
            <a:r>
              <a:rPr lang="tr-TR" dirty="0">
                <a:latin typeface="medium-content-serif-font"/>
              </a:rPr>
              <a:t> ortalama kullanır.</a:t>
            </a:r>
            <a:endParaRPr lang="tr-TR" dirty="0"/>
          </a:p>
        </p:txBody>
      </p:sp>
    </p:spTree>
    <p:extLst>
      <p:ext uri="{BB962C8B-B14F-4D97-AF65-F5344CB8AC3E}">
        <p14:creationId xmlns:p14="http://schemas.microsoft.com/office/powerpoint/2010/main" val="14223057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7DFEC6FA-D88E-4C15-8D8A-587B6632DCD7}"/>
              </a:ext>
            </a:extLst>
          </p:cNvPr>
          <p:cNvSpPr>
            <a:spLocks noGrp="1"/>
          </p:cNvSpPr>
          <p:nvPr>
            <p:ph type="title"/>
          </p:nvPr>
        </p:nvSpPr>
        <p:spPr/>
        <p:txBody>
          <a:bodyPr/>
          <a:lstStyle/>
          <a:p>
            <a:endParaRPr lang="tr-TR" dirty="0"/>
          </a:p>
        </p:txBody>
      </p:sp>
      <p:pic>
        <p:nvPicPr>
          <p:cNvPr id="9" name="İçerik Yer Tutucusu 8">
            <a:extLst>
              <a:ext uri="{FF2B5EF4-FFF2-40B4-BE49-F238E27FC236}">
                <a16:creationId xmlns:a16="http://schemas.microsoft.com/office/drawing/2014/main" id="{3FB247D6-9290-4F44-9D1F-D967FC8FB20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28993" y="1767361"/>
            <a:ext cx="8363007" cy="4368549"/>
          </a:xfrm>
        </p:spPr>
      </p:pic>
      <p:sp>
        <p:nvSpPr>
          <p:cNvPr id="10" name="Dikdörtgen 9">
            <a:extLst>
              <a:ext uri="{FF2B5EF4-FFF2-40B4-BE49-F238E27FC236}">
                <a16:creationId xmlns:a16="http://schemas.microsoft.com/office/drawing/2014/main" id="{53C6B95F-90B8-4A6B-9C35-06D6C61BE571}"/>
              </a:ext>
            </a:extLst>
          </p:cNvPr>
          <p:cNvSpPr/>
          <p:nvPr/>
        </p:nvSpPr>
        <p:spPr>
          <a:xfrm>
            <a:off x="261257" y="1359551"/>
            <a:ext cx="3069772" cy="2185214"/>
          </a:xfrm>
          <a:prstGeom prst="rect">
            <a:avLst/>
          </a:prstGeom>
        </p:spPr>
        <p:txBody>
          <a:bodyPr wrap="square">
            <a:spAutoFit/>
          </a:bodyPr>
          <a:lstStyle/>
          <a:p>
            <a:r>
              <a:rPr lang="tr-TR" sz="2800" dirty="0"/>
              <a:t>LEARNING TYPE</a:t>
            </a:r>
          </a:p>
          <a:p>
            <a:endParaRPr lang="tr-TR" dirty="0"/>
          </a:p>
          <a:p>
            <a:endParaRPr lang="tr-TR" dirty="0"/>
          </a:p>
          <a:p>
            <a:pPr marL="285750" indent="-285750">
              <a:buFont typeface="Arial" panose="020B0604020202020204" pitchFamily="34" charset="0"/>
              <a:buChar char="•"/>
            </a:pPr>
            <a:r>
              <a:rPr lang="tr-TR" dirty="0" err="1"/>
              <a:t>Supervised</a:t>
            </a:r>
            <a:r>
              <a:rPr lang="tr-TR" dirty="0"/>
              <a:t> </a:t>
            </a:r>
            <a:r>
              <a:rPr lang="tr-TR" dirty="0" err="1"/>
              <a:t>learning</a:t>
            </a:r>
            <a:endParaRPr lang="tr-TR" dirty="0"/>
          </a:p>
          <a:p>
            <a:pPr marL="285750" indent="-285750">
              <a:buFont typeface="Arial" panose="020B0604020202020204" pitchFamily="34" charset="0"/>
              <a:buChar char="•"/>
            </a:pPr>
            <a:r>
              <a:rPr lang="tr-TR" dirty="0" err="1"/>
              <a:t>Unsupervised</a:t>
            </a:r>
            <a:r>
              <a:rPr lang="tr-TR" dirty="0"/>
              <a:t> </a:t>
            </a:r>
            <a:r>
              <a:rPr lang="tr-TR" dirty="0" err="1"/>
              <a:t>learning</a:t>
            </a:r>
            <a:endParaRPr lang="tr-TR" dirty="0"/>
          </a:p>
          <a:p>
            <a:pPr marL="285750" indent="-285750">
              <a:buFont typeface="Arial" panose="020B0604020202020204" pitchFamily="34" charset="0"/>
              <a:buChar char="•"/>
            </a:pPr>
            <a:r>
              <a:rPr lang="tr-TR" dirty="0"/>
              <a:t>Semi </a:t>
            </a:r>
            <a:r>
              <a:rPr lang="tr-TR" dirty="0" err="1"/>
              <a:t>sepervised</a:t>
            </a:r>
            <a:r>
              <a:rPr lang="tr-TR" dirty="0"/>
              <a:t> </a:t>
            </a:r>
            <a:r>
              <a:rPr lang="tr-TR" dirty="0" err="1"/>
              <a:t>learning</a:t>
            </a:r>
            <a:endParaRPr lang="tr-TR" dirty="0"/>
          </a:p>
          <a:p>
            <a:pPr marL="285750" indent="-285750">
              <a:buFont typeface="Arial" panose="020B0604020202020204" pitchFamily="34" charset="0"/>
              <a:buChar char="•"/>
            </a:pPr>
            <a:r>
              <a:rPr lang="tr-TR" dirty="0" err="1"/>
              <a:t>Reinforcement</a:t>
            </a:r>
            <a:r>
              <a:rPr lang="tr-TR" dirty="0"/>
              <a:t> </a:t>
            </a:r>
            <a:r>
              <a:rPr lang="tr-TR" dirty="0" err="1"/>
              <a:t>learning</a:t>
            </a:r>
            <a:endParaRPr lang="tr-TR" dirty="0"/>
          </a:p>
        </p:txBody>
      </p:sp>
      <p:sp>
        <p:nvSpPr>
          <p:cNvPr id="11" name="Dikdörtgen 10">
            <a:extLst>
              <a:ext uri="{FF2B5EF4-FFF2-40B4-BE49-F238E27FC236}">
                <a16:creationId xmlns:a16="http://schemas.microsoft.com/office/drawing/2014/main" id="{DEA250B8-DDEC-4571-A1FC-75B7CDA01921}"/>
              </a:ext>
            </a:extLst>
          </p:cNvPr>
          <p:cNvSpPr/>
          <p:nvPr/>
        </p:nvSpPr>
        <p:spPr>
          <a:xfrm>
            <a:off x="4320319" y="1244141"/>
            <a:ext cx="6945619" cy="523220"/>
          </a:xfrm>
          <a:prstGeom prst="rect">
            <a:avLst/>
          </a:prstGeom>
        </p:spPr>
        <p:txBody>
          <a:bodyPr wrap="none">
            <a:spAutoFit/>
          </a:bodyPr>
          <a:lstStyle/>
          <a:p>
            <a:r>
              <a:rPr lang="tr-TR" sz="2800" dirty="0"/>
              <a:t>MACHINE LEARNING EXECUTION MECHANISM</a:t>
            </a:r>
          </a:p>
        </p:txBody>
      </p:sp>
    </p:spTree>
    <p:extLst>
      <p:ext uri="{BB962C8B-B14F-4D97-AF65-F5344CB8AC3E}">
        <p14:creationId xmlns:p14="http://schemas.microsoft.com/office/powerpoint/2010/main" val="37167897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4B8FD97A-FB15-4236-AE9A-CB8F79BC32CC}"/>
              </a:ext>
            </a:extLst>
          </p:cNvPr>
          <p:cNvSpPr>
            <a:spLocks noGrp="1"/>
          </p:cNvSpPr>
          <p:nvPr>
            <p:ph type="ctrTitle"/>
          </p:nvPr>
        </p:nvSpPr>
        <p:spPr/>
        <p:txBody>
          <a:bodyPr/>
          <a:lstStyle/>
          <a:p>
            <a:r>
              <a:rPr lang="tr-TR" dirty="0"/>
              <a:t>TEŞEKKÜRLER.</a:t>
            </a:r>
          </a:p>
        </p:txBody>
      </p:sp>
    </p:spTree>
    <p:extLst>
      <p:ext uri="{BB962C8B-B14F-4D97-AF65-F5344CB8AC3E}">
        <p14:creationId xmlns:p14="http://schemas.microsoft.com/office/powerpoint/2010/main" val="29342109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997519" y="-90010"/>
            <a:ext cx="1929383" cy="1234440"/>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
        <p:nvSpPr>
          <p:cNvPr id="3" name="object 3"/>
          <p:cNvSpPr/>
          <p:nvPr/>
        </p:nvSpPr>
        <p:spPr>
          <a:xfrm>
            <a:off x="6345936" y="332231"/>
            <a:ext cx="871727" cy="1234440"/>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5" name="object 5"/>
          <p:cNvSpPr/>
          <p:nvPr/>
        </p:nvSpPr>
        <p:spPr>
          <a:xfrm>
            <a:off x="1880615" y="1484376"/>
            <a:ext cx="7479792" cy="682751"/>
          </a:xfrm>
          <a:prstGeom prst="rect">
            <a:avLst/>
          </a:prstGeom>
          <a:blipFill>
            <a:blip r:embed="rId4" cstate="print"/>
            <a:stretch>
              <a:fillRect/>
            </a:stretch>
          </a:blipFill>
        </p:spPr>
        <p:txBody>
          <a:bodyPr wrap="square" lIns="0" tIns="0" rIns="0" bIns="0" rtlCol="0"/>
          <a:lstStyle/>
          <a:p>
            <a:endParaRPr>
              <a:solidFill>
                <a:prstClr val="black"/>
              </a:solidFill>
              <a:latin typeface="Calibri"/>
            </a:endParaRPr>
          </a:p>
        </p:txBody>
      </p:sp>
      <p:sp>
        <p:nvSpPr>
          <p:cNvPr id="6" name="object 6"/>
          <p:cNvSpPr/>
          <p:nvPr/>
        </p:nvSpPr>
        <p:spPr>
          <a:xfrm>
            <a:off x="2225040" y="1776984"/>
            <a:ext cx="3182112" cy="682751"/>
          </a:xfrm>
          <a:prstGeom prst="rect">
            <a:avLst/>
          </a:prstGeom>
          <a:blipFill>
            <a:blip r:embed="rId5" cstate="print"/>
            <a:stretch>
              <a:fillRect/>
            </a:stretch>
          </a:blipFill>
        </p:spPr>
        <p:txBody>
          <a:bodyPr wrap="square" lIns="0" tIns="0" rIns="0" bIns="0" rtlCol="0"/>
          <a:lstStyle/>
          <a:p>
            <a:endParaRPr>
              <a:solidFill>
                <a:prstClr val="black"/>
              </a:solidFill>
              <a:latin typeface="Calibri"/>
            </a:endParaRPr>
          </a:p>
        </p:txBody>
      </p:sp>
      <p:sp>
        <p:nvSpPr>
          <p:cNvPr id="7" name="object 7"/>
          <p:cNvSpPr/>
          <p:nvPr/>
        </p:nvSpPr>
        <p:spPr>
          <a:xfrm>
            <a:off x="4998721" y="1776984"/>
            <a:ext cx="484631" cy="682751"/>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8" name="object 8"/>
          <p:cNvSpPr/>
          <p:nvPr/>
        </p:nvSpPr>
        <p:spPr>
          <a:xfrm>
            <a:off x="1880616" y="2142745"/>
            <a:ext cx="484631" cy="682751"/>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9" name="object 9"/>
          <p:cNvSpPr/>
          <p:nvPr/>
        </p:nvSpPr>
        <p:spPr>
          <a:xfrm>
            <a:off x="1880616" y="2508505"/>
            <a:ext cx="1542287" cy="682751"/>
          </a:xfrm>
          <a:prstGeom prst="rect">
            <a:avLst/>
          </a:prstGeom>
          <a:blipFill>
            <a:blip r:embed="rId7" cstate="print"/>
            <a:stretch>
              <a:fillRect/>
            </a:stretch>
          </a:blipFill>
        </p:spPr>
        <p:txBody>
          <a:bodyPr wrap="square" lIns="0" tIns="0" rIns="0" bIns="0" rtlCol="0"/>
          <a:lstStyle/>
          <a:p>
            <a:endParaRPr>
              <a:solidFill>
                <a:prstClr val="black"/>
              </a:solidFill>
              <a:latin typeface="Calibri"/>
            </a:endParaRPr>
          </a:p>
        </p:txBody>
      </p:sp>
      <p:sp>
        <p:nvSpPr>
          <p:cNvPr id="10" name="object 10"/>
          <p:cNvSpPr/>
          <p:nvPr/>
        </p:nvSpPr>
        <p:spPr>
          <a:xfrm>
            <a:off x="3014473" y="2508505"/>
            <a:ext cx="505967" cy="682751"/>
          </a:xfrm>
          <a:prstGeom prst="rect">
            <a:avLst/>
          </a:prstGeom>
          <a:blipFill>
            <a:blip r:embed="rId8" cstate="print"/>
            <a:stretch>
              <a:fillRect/>
            </a:stretch>
          </a:blipFill>
        </p:spPr>
        <p:txBody>
          <a:bodyPr wrap="square" lIns="0" tIns="0" rIns="0" bIns="0" rtlCol="0"/>
          <a:lstStyle/>
          <a:p>
            <a:endParaRPr>
              <a:solidFill>
                <a:prstClr val="black"/>
              </a:solidFill>
              <a:latin typeface="Calibri"/>
            </a:endParaRPr>
          </a:p>
        </p:txBody>
      </p:sp>
      <p:sp>
        <p:nvSpPr>
          <p:cNvPr id="11" name="object 11"/>
          <p:cNvSpPr/>
          <p:nvPr/>
        </p:nvSpPr>
        <p:spPr>
          <a:xfrm>
            <a:off x="3112009" y="2508505"/>
            <a:ext cx="734567" cy="682751"/>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12" name="object 12"/>
          <p:cNvSpPr/>
          <p:nvPr/>
        </p:nvSpPr>
        <p:spPr>
          <a:xfrm>
            <a:off x="3438144" y="2508505"/>
            <a:ext cx="505968" cy="682751"/>
          </a:xfrm>
          <a:prstGeom prst="rect">
            <a:avLst/>
          </a:prstGeom>
          <a:blipFill>
            <a:blip r:embed="rId8" cstate="print"/>
            <a:stretch>
              <a:fillRect/>
            </a:stretch>
          </a:blipFill>
        </p:spPr>
        <p:txBody>
          <a:bodyPr wrap="square" lIns="0" tIns="0" rIns="0" bIns="0" rtlCol="0"/>
          <a:lstStyle/>
          <a:p>
            <a:endParaRPr>
              <a:solidFill>
                <a:prstClr val="black"/>
              </a:solidFill>
              <a:latin typeface="Calibri"/>
            </a:endParaRPr>
          </a:p>
        </p:txBody>
      </p:sp>
      <p:sp>
        <p:nvSpPr>
          <p:cNvPr id="13" name="object 13"/>
          <p:cNvSpPr/>
          <p:nvPr/>
        </p:nvSpPr>
        <p:spPr>
          <a:xfrm>
            <a:off x="3535679" y="2508505"/>
            <a:ext cx="1545336" cy="682751"/>
          </a:xfrm>
          <a:prstGeom prst="rect">
            <a:avLst/>
          </a:prstGeom>
          <a:blipFill>
            <a:blip r:embed="rId10" cstate="print"/>
            <a:stretch>
              <a:fillRect/>
            </a:stretch>
          </a:blipFill>
        </p:spPr>
        <p:txBody>
          <a:bodyPr wrap="square" lIns="0" tIns="0" rIns="0" bIns="0" rtlCol="0"/>
          <a:lstStyle/>
          <a:p>
            <a:endParaRPr>
              <a:solidFill>
                <a:prstClr val="black"/>
              </a:solidFill>
              <a:latin typeface="Calibri"/>
            </a:endParaRPr>
          </a:p>
        </p:txBody>
      </p:sp>
      <p:sp>
        <p:nvSpPr>
          <p:cNvPr id="14" name="object 14"/>
          <p:cNvSpPr/>
          <p:nvPr/>
        </p:nvSpPr>
        <p:spPr>
          <a:xfrm>
            <a:off x="4672583" y="2508505"/>
            <a:ext cx="505968" cy="682751"/>
          </a:xfrm>
          <a:prstGeom prst="rect">
            <a:avLst/>
          </a:prstGeom>
          <a:blipFill>
            <a:blip r:embed="rId8" cstate="print"/>
            <a:stretch>
              <a:fillRect/>
            </a:stretch>
          </a:blipFill>
        </p:spPr>
        <p:txBody>
          <a:bodyPr wrap="square" lIns="0" tIns="0" rIns="0" bIns="0" rtlCol="0"/>
          <a:lstStyle/>
          <a:p>
            <a:endParaRPr>
              <a:solidFill>
                <a:prstClr val="black"/>
              </a:solidFill>
              <a:latin typeface="Calibri"/>
            </a:endParaRPr>
          </a:p>
        </p:txBody>
      </p:sp>
      <p:sp>
        <p:nvSpPr>
          <p:cNvPr id="15" name="object 15"/>
          <p:cNvSpPr/>
          <p:nvPr/>
        </p:nvSpPr>
        <p:spPr>
          <a:xfrm>
            <a:off x="4770120" y="2508505"/>
            <a:ext cx="1210056" cy="682751"/>
          </a:xfrm>
          <a:prstGeom prst="rect">
            <a:avLst/>
          </a:prstGeom>
          <a:blipFill>
            <a:blip r:embed="rId11" cstate="print"/>
            <a:stretch>
              <a:fillRect/>
            </a:stretch>
          </a:blipFill>
        </p:spPr>
        <p:txBody>
          <a:bodyPr wrap="square" lIns="0" tIns="0" rIns="0" bIns="0" rtlCol="0"/>
          <a:lstStyle/>
          <a:p>
            <a:endParaRPr>
              <a:solidFill>
                <a:prstClr val="black"/>
              </a:solidFill>
              <a:latin typeface="Calibri"/>
            </a:endParaRPr>
          </a:p>
        </p:txBody>
      </p:sp>
      <p:sp>
        <p:nvSpPr>
          <p:cNvPr id="16" name="object 16"/>
          <p:cNvSpPr/>
          <p:nvPr/>
        </p:nvSpPr>
        <p:spPr>
          <a:xfrm>
            <a:off x="5571744" y="2508505"/>
            <a:ext cx="505968" cy="682751"/>
          </a:xfrm>
          <a:prstGeom prst="rect">
            <a:avLst/>
          </a:prstGeom>
          <a:blipFill>
            <a:blip r:embed="rId8" cstate="print"/>
            <a:stretch>
              <a:fillRect/>
            </a:stretch>
          </a:blipFill>
        </p:spPr>
        <p:txBody>
          <a:bodyPr wrap="square" lIns="0" tIns="0" rIns="0" bIns="0" rtlCol="0"/>
          <a:lstStyle/>
          <a:p>
            <a:endParaRPr>
              <a:solidFill>
                <a:prstClr val="black"/>
              </a:solidFill>
              <a:latin typeface="Calibri"/>
            </a:endParaRPr>
          </a:p>
        </p:txBody>
      </p:sp>
      <p:sp>
        <p:nvSpPr>
          <p:cNvPr id="17" name="object 17"/>
          <p:cNvSpPr/>
          <p:nvPr/>
        </p:nvSpPr>
        <p:spPr>
          <a:xfrm>
            <a:off x="5669280" y="2508505"/>
            <a:ext cx="1118615" cy="682751"/>
          </a:xfrm>
          <a:prstGeom prst="rect">
            <a:avLst/>
          </a:prstGeom>
          <a:blipFill>
            <a:blip r:embed="rId12" cstate="print"/>
            <a:stretch>
              <a:fillRect/>
            </a:stretch>
          </a:blipFill>
        </p:spPr>
        <p:txBody>
          <a:bodyPr wrap="square" lIns="0" tIns="0" rIns="0" bIns="0" rtlCol="0"/>
          <a:lstStyle/>
          <a:p>
            <a:endParaRPr>
              <a:solidFill>
                <a:prstClr val="black"/>
              </a:solidFill>
              <a:latin typeface="Calibri"/>
            </a:endParaRPr>
          </a:p>
        </p:txBody>
      </p:sp>
      <p:sp>
        <p:nvSpPr>
          <p:cNvPr id="18" name="object 18"/>
          <p:cNvSpPr/>
          <p:nvPr/>
        </p:nvSpPr>
        <p:spPr>
          <a:xfrm>
            <a:off x="6379465" y="2508505"/>
            <a:ext cx="505967" cy="682751"/>
          </a:xfrm>
          <a:prstGeom prst="rect">
            <a:avLst/>
          </a:prstGeom>
          <a:blipFill>
            <a:blip r:embed="rId8" cstate="print"/>
            <a:stretch>
              <a:fillRect/>
            </a:stretch>
          </a:blipFill>
        </p:spPr>
        <p:txBody>
          <a:bodyPr wrap="square" lIns="0" tIns="0" rIns="0" bIns="0" rtlCol="0"/>
          <a:lstStyle/>
          <a:p>
            <a:endParaRPr>
              <a:solidFill>
                <a:prstClr val="black"/>
              </a:solidFill>
              <a:latin typeface="Calibri"/>
            </a:endParaRPr>
          </a:p>
        </p:txBody>
      </p:sp>
      <p:sp>
        <p:nvSpPr>
          <p:cNvPr id="19" name="object 19"/>
          <p:cNvSpPr/>
          <p:nvPr/>
        </p:nvSpPr>
        <p:spPr>
          <a:xfrm>
            <a:off x="6477000" y="2508505"/>
            <a:ext cx="1179576" cy="682751"/>
          </a:xfrm>
          <a:prstGeom prst="rect">
            <a:avLst/>
          </a:prstGeom>
          <a:blipFill>
            <a:blip r:embed="rId13" cstate="print"/>
            <a:stretch>
              <a:fillRect/>
            </a:stretch>
          </a:blipFill>
        </p:spPr>
        <p:txBody>
          <a:bodyPr wrap="square" lIns="0" tIns="0" rIns="0" bIns="0" rtlCol="0"/>
          <a:lstStyle/>
          <a:p>
            <a:endParaRPr>
              <a:solidFill>
                <a:prstClr val="black"/>
              </a:solidFill>
              <a:latin typeface="Calibri"/>
            </a:endParaRPr>
          </a:p>
        </p:txBody>
      </p:sp>
      <p:sp>
        <p:nvSpPr>
          <p:cNvPr id="20" name="object 20"/>
          <p:cNvSpPr/>
          <p:nvPr/>
        </p:nvSpPr>
        <p:spPr>
          <a:xfrm>
            <a:off x="7248144" y="2508505"/>
            <a:ext cx="505968" cy="682751"/>
          </a:xfrm>
          <a:prstGeom prst="rect">
            <a:avLst/>
          </a:prstGeom>
          <a:blipFill>
            <a:blip r:embed="rId8" cstate="print"/>
            <a:stretch>
              <a:fillRect/>
            </a:stretch>
          </a:blipFill>
        </p:spPr>
        <p:txBody>
          <a:bodyPr wrap="square" lIns="0" tIns="0" rIns="0" bIns="0" rtlCol="0"/>
          <a:lstStyle/>
          <a:p>
            <a:endParaRPr>
              <a:solidFill>
                <a:prstClr val="black"/>
              </a:solidFill>
              <a:latin typeface="Calibri"/>
            </a:endParaRPr>
          </a:p>
        </p:txBody>
      </p:sp>
      <p:sp>
        <p:nvSpPr>
          <p:cNvPr id="21" name="object 21"/>
          <p:cNvSpPr/>
          <p:nvPr/>
        </p:nvSpPr>
        <p:spPr>
          <a:xfrm>
            <a:off x="7345679" y="2508505"/>
            <a:ext cx="1560576" cy="682751"/>
          </a:xfrm>
          <a:prstGeom prst="rect">
            <a:avLst/>
          </a:prstGeom>
          <a:blipFill>
            <a:blip r:embed="rId14" cstate="print"/>
            <a:stretch>
              <a:fillRect/>
            </a:stretch>
          </a:blipFill>
        </p:spPr>
        <p:txBody>
          <a:bodyPr wrap="square" lIns="0" tIns="0" rIns="0" bIns="0" rtlCol="0"/>
          <a:lstStyle/>
          <a:p>
            <a:endParaRPr>
              <a:solidFill>
                <a:prstClr val="black"/>
              </a:solidFill>
              <a:latin typeface="Calibri"/>
            </a:endParaRPr>
          </a:p>
        </p:txBody>
      </p:sp>
      <p:sp>
        <p:nvSpPr>
          <p:cNvPr id="22" name="object 22"/>
          <p:cNvSpPr/>
          <p:nvPr/>
        </p:nvSpPr>
        <p:spPr>
          <a:xfrm>
            <a:off x="8497823" y="2508505"/>
            <a:ext cx="505968" cy="682751"/>
          </a:xfrm>
          <a:prstGeom prst="rect">
            <a:avLst/>
          </a:prstGeom>
          <a:blipFill>
            <a:blip r:embed="rId8" cstate="print"/>
            <a:stretch>
              <a:fillRect/>
            </a:stretch>
          </a:blipFill>
        </p:spPr>
        <p:txBody>
          <a:bodyPr wrap="square" lIns="0" tIns="0" rIns="0" bIns="0" rtlCol="0"/>
          <a:lstStyle/>
          <a:p>
            <a:endParaRPr>
              <a:solidFill>
                <a:prstClr val="black"/>
              </a:solidFill>
              <a:latin typeface="Calibri"/>
            </a:endParaRPr>
          </a:p>
        </p:txBody>
      </p:sp>
      <p:sp>
        <p:nvSpPr>
          <p:cNvPr id="23" name="object 23"/>
          <p:cNvSpPr/>
          <p:nvPr/>
        </p:nvSpPr>
        <p:spPr>
          <a:xfrm>
            <a:off x="8595359" y="2508505"/>
            <a:ext cx="856488" cy="682751"/>
          </a:xfrm>
          <a:prstGeom prst="rect">
            <a:avLst/>
          </a:prstGeom>
          <a:blipFill>
            <a:blip r:embed="rId15" cstate="print"/>
            <a:stretch>
              <a:fillRect/>
            </a:stretch>
          </a:blipFill>
        </p:spPr>
        <p:txBody>
          <a:bodyPr wrap="square" lIns="0" tIns="0" rIns="0" bIns="0" rtlCol="0"/>
          <a:lstStyle/>
          <a:p>
            <a:endParaRPr>
              <a:solidFill>
                <a:prstClr val="black"/>
              </a:solidFill>
              <a:latin typeface="Calibri"/>
            </a:endParaRPr>
          </a:p>
        </p:txBody>
      </p:sp>
      <p:sp>
        <p:nvSpPr>
          <p:cNvPr id="24" name="object 24"/>
          <p:cNvSpPr/>
          <p:nvPr/>
        </p:nvSpPr>
        <p:spPr>
          <a:xfrm>
            <a:off x="9043416" y="2508505"/>
            <a:ext cx="505968" cy="682751"/>
          </a:xfrm>
          <a:prstGeom prst="rect">
            <a:avLst/>
          </a:prstGeom>
          <a:blipFill>
            <a:blip r:embed="rId8" cstate="print"/>
            <a:stretch>
              <a:fillRect/>
            </a:stretch>
          </a:blipFill>
        </p:spPr>
        <p:txBody>
          <a:bodyPr wrap="square" lIns="0" tIns="0" rIns="0" bIns="0" rtlCol="0"/>
          <a:lstStyle/>
          <a:p>
            <a:endParaRPr>
              <a:solidFill>
                <a:prstClr val="black"/>
              </a:solidFill>
              <a:latin typeface="Calibri"/>
            </a:endParaRPr>
          </a:p>
        </p:txBody>
      </p:sp>
      <p:sp>
        <p:nvSpPr>
          <p:cNvPr id="25" name="object 25"/>
          <p:cNvSpPr/>
          <p:nvPr/>
        </p:nvSpPr>
        <p:spPr>
          <a:xfrm>
            <a:off x="9140952" y="2508505"/>
            <a:ext cx="1194816" cy="682751"/>
          </a:xfrm>
          <a:prstGeom prst="rect">
            <a:avLst/>
          </a:prstGeom>
          <a:blipFill>
            <a:blip r:embed="rId16" cstate="print"/>
            <a:stretch>
              <a:fillRect/>
            </a:stretch>
          </a:blipFill>
        </p:spPr>
        <p:txBody>
          <a:bodyPr wrap="square" lIns="0" tIns="0" rIns="0" bIns="0" rtlCol="0"/>
          <a:lstStyle/>
          <a:p>
            <a:endParaRPr>
              <a:solidFill>
                <a:prstClr val="black"/>
              </a:solidFill>
              <a:latin typeface="Calibri"/>
            </a:endParaRPr>
          </a:p>
        </p:txBody>
      </p:sp>
      <p:sp>
        <p:nvSpPr>
          <p:cNvPr id="26" name="object 26"/>
          <p:cNvSpPr/>
          <p:nvPr/>
        </p:nvSpPr>
        <p:spPr>
          <a:xfrm>
            <a:off x="9927336" y="2508505"/>
            <a:ext cx="484631" cy="682751"/>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27" name="object 27"/>
          <p:cNvSpPr/>
          <p:nvPr/>
        </p:nvSpPr>
        <p:spPr>
          <a:xfrm>
            <a:off x="2225040" y="2801112"/>
            <a:ext cx="1609344" cy="682751"/>
          </a:xfrm>
          <a:prstGeom prst="rect">
            <a:avLst/>
          </a:prstGeom>
          <a:blipFill>
            <a:blip r:embed="rId17" cstate="print"/>
            <a:stretch>
              <a:fillRect/>
            </a:stretch>
          </a:blipFill>
        </p:spPr>
        <p:txBody>
          <a:bodyPr wrap="square" lIns="0" tIns="0" rIns="0" bIns="0" rtlCol="0"/>
          <a:lstStyle/>
          <a:p>
            <a:endParaRPr>
              <a:solidFill>
                <a:prstClr val="black"/>
              </a:solidFill>
              <a:latin typeface="Calibri"/>
            </a:endParaRPr>
          </a:p>
        </p:txBody>
      </p:sp>
      <p:sp>
        <p:nvSpPr>
          <p:cNvPr id="28" name="object 28"/>
          <p:cNvSpPr/>
          <p:nvPr/>
        </p:nvSpPr>
        <p:spPr>
          <a:xfrm>
            <a:off x="3425951" y="2801112"/>
            <a:ext cx="481584" cy="682751"/>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29" name="object 29"/>
          <p:cNvSpPr/>
          <p:nvPr/>
        </p:nvSpPr>
        <p:spPr>
          <a:xfrm>
            <a:off x="3499104" y="2801112"/>
            <a:ext cx="1780032" cy="682751"/>
          </a:xfrm>
          <a:prstGeom prst="rect">
            <a:avLst/>
          </a:prstGeom>
          <a:blipFill>
            <a:blip r:embed="rId18" cstate="print"/>
            <a:stretch>
              <a:fillRect/>
            </a:stretch>
          </a:blipFill>
        </p:spPr>
        <p:txBody>
          <a:bodyPr wrap="square" lIns="0" tIns="0" rIns="0" bIns="0" rtlCol="0"/>
          <a:lstStyle/>
          <a:p>
            <a:endParaRPr>
              <a:solidFill>
                <a:prstClr val="black"/>
              </a:solidFill>
              <a:latin typeface="Calibri"/>
            </a:endParaRPr>
          </a:p>
        </p:txBody>
      </p:sp>
      <p:sp>
        <p:nvSpPr>
          <p:cNvPr id="30" name="object 30"/>
          <p:cNvSpPr/>
          <p:nvPr/>
        </p:nvSpPr>
        <p:spPr>
          <a:xfrm>
            <a:off x="4870703" y="2801112"/>
            <a:ext cx="475488" cy="682751"/>
          </a:xfrm>
          <a:prstGeom prst="rect">
            <a:avLst/>
          </a:prstGeom>
          <a:blipFill>
            <a:blip r:embed="rId19" cstate="print"/>
            <a:stretch>
              <a:fillRect/>
            </a:stretch>
          </a:blipFill>
        </p:spPr>
        <p:txBody>
          <a:bodyPr wrap="square" lIns="0" tIns="0" rIns="0" bIns="0" rtlCol="0"/>
          <a:lstStyle/>
          <a:p>
            <a:endParaRPr>
              <a:solidFill>
                <a:prstClr val="black"/>
              </a:solidFill>
              <a:latin typeface="Calibri"/>
            </a:endParaRPr>
          </a:p>
        </p:txBody>
      </p:sp>
      <p:sp>
        <p:nvSpPr>
          <p:cNvPr id="31" name="object 31"/>
          <p:cNvSpPr/>
          <p:nvPr/>
        </p:nvSpPr>
        <p:spPr>
          <a:xfrm>
            <a:off x="4937759" y="2801112"/>
            <a:ext cx="484632" cy="682751"/>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32" name="object 32"/>
          <p:cNvSpPr/>
          <p:nvPr/>
        </p:nvSpPr>
        <p:spPr>
          <a:xfrm>
            <a:off x="1880616" y="3166873"/>
            <a:ext cx="484631" cy="682751"/>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33" name="object 33"/>
          <p:cNvSpPr/>
          <p:nvPr/>
        </p:nvSpPr>
        <p:spPr>
          <a:xfrm>
            <a:off x="1880615" y="3532632"/>
            <a:ext cx="1216152" cy="682752"/>
          </a:xfrm>
          <a:prstGeom prst="rect">
            <a:avLst/>
          </a:prstGeom>
          <a:blipFill>
            <a:blip r:embed="rId20" cstate="print"/>
            <a:stretch>
              <a:fillRect/>
            </a:stretch>
          </a:blipFill>
        </p:spPr>
        <p:txBody>
          <a:bodyPr wrap="square" lIns="0" tIns="0" rIns="0" bIns="0" rtlCol="0"/>
          <a:lstStyle/>
          <a:p>
            <a:endParaRPr>
              <a:solidFill>
                <a:prstClr val="black"/>
              </a:solidFill>
              <a:latin typeface="Calibri"/>
            </a:endParaRPr>
          </a:p>
        </p:txBody>
      </p:sp>
      <p:sp>
        <p:nvSpPr>
          <p:cNvPr id="34" name="object 34"/>
          <p:cNvSpPr/>
          <p:nvPr/>
        </p:nvSpPr>
        <p:spPr>
          <a:xfrm>
            <a:off x="2688336" y="3532632"/>
            <a:ext cx="487680" cy="682752"/>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35" name="object 35"/>
          <p:cNvSpPr/>
          <p:nvPr/>
        </p:nvSpPr>
        <p:spPr>
          <a:xfrm>
            <a:off x="2767584" y="3532632"/>
            <a:ext cx="487679" cy="682752"/>
          </a:xfrm>
          <a:prstGeom prst="rect">
            <a:avLst/>
          </a:prstGeom>
          <a:blipFill>
            <a:blip r:embed="rId21" cstate="print"/>
            <a:stretch>
              <a:fillRect/>
            </a:stretch>
          </a:blipFill>
        </p:spPr>
        <p:txBody>
          <a:bodyPr wrap="square" lIns="0" tIns="0" rIns="0" bIns="0" rtlCol="0"/>
          <a:lstStyle/>
          <a:p>
            <a:endParaRPr>
              <a:solidFill>
                <a:prstClr val="black"/>
              </a:solidFill>
              <a:latin typeface="Calibri"/>
            </a:endParaRPr>
          </a:p>
        </p:txBody>
      </p:sp>
      <p:sp>
        <p:nvSpPr>
          <p:cNvPr id="36" name="object 36"/>
          <p:cNvSpPr/>
          <p:nvPr/>
        </p:nvSpPr>
        <p:spPr>
          <a:xfrm>
            <a:off x="2846833" y="3532632"/>
            <a:ext cx="484631" cy="682752"/>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37" name="object 37"/>
          <p:cNvSpPr/>
          <p:nvPr/>
        </p:nvSpPr>
        <p:spPr>
          <a:xfrm>
            <a:off x="2923032" y="3532632"/>
            <a:ext cx="765048" cy="682752"/>
          </a:xfrm>
          <a:prstGeom prst="rect">
            <a:avLst/>
          </a:prstGeom>
          <a:blipFill>
            <a:blip r:embed="rId22" cstate="print"/>
            <a:stretch>
              <a:fillRect/>
            </a:stretch>
          </a:blipFill>
        </p:spPr>
        <p:txBody>
          <a:bodyPr wrap="square" lIns="0" tIns="0" rIns="0" bIns="0" rtlCol="0"/>
          <a:lstStyle/>
          <a:p>
            <a:endParaRPr>
              <a:solidFill>
                <a:prstClr val="black"/>
              </a:solidFill>
              <a:latin typeface="Calibri"/>
            </a:endParaRPr>
          </a:p>
        </p:txBody>
      </p:sp>
      <p:sp>
        <p:nvSpPr>
          <p:cNvPr id="38" name="object 38"/>
          <p:cNvSpPr/>
          <p:nvPr/>
        </p:nvSpPr>
        <p:spPr>
          <a:xfrm>
            <a:off x="3279649" y="3532632"/>
            <a:ext cx="484631" cy="682752"/>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39" name="object 39"/>
          <p:cNvSpPr/>
          <p:nvPr/>
        </p:nvSpPr>
        <p:spPr>
          <a:xfrm>
            <a:off x="3355848" y="3532632"/>
            <a:ext cx="1545336" cy="682752"/>
          </a:xfrm>
          <a:prstGeom prst="rect">
            <a:avLst/>
          </a:prstGeom>
          <a:blipFill>
            <a:blip r:embed="rId10" cstate="print"/>
            <a:stretch>
              <a:fillRect/>
            </a:stretch>
          </a:blipFill>
        </p:spPr>
        <p:txBody>
          <a:bodyPr wrap="square" lIns="0" tIns="0" rIns="0" bIns="0" rtlCol="0"/>
          <a:lstStyle/>
          <a:p>
            <a:endParaRPr>
              <a:solidFill>
                <a:prstClr val="black"/>
              </a:solidFill>
              <a:latin typeface="Calibri"/>
            </a:endParaRPr>
          </a:p>
        </p:txBody>
      </p:sp>
      <p:sp>
        <p:nvSpPr>
          <p:cNvPr id="40" name="object 40"/>
          <p:cNvSpPr/>
          <p:nvPr/>
        </p:nvSpPr>
        <p:spPr>
          <a:xfrm>
            <a:off x="4492752" y="3532632"/>
            <a:ext cx="484631" cy="682752"/>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41" name="object 41"/>
          <p:cNvSpPr/>
          <p:nvPr/>
        </p:nvSpPr>
        <p:spPr>
          <a:xfrm>
            <a:off x="4568951" y="3532632"/>
            <a:ext cx="993648" cy="682752"/>
          </a:xfrm>
          <a:prstGeom prst="rect">
            <a:avLst/>
          </a:prstGeom>
          <a:blipFill>
            <a:blip r:embed="rId23" cstate="print"/>
            <a:stretch>
              <a:fillRect/>
            </a:stretch>
          </a:blipFill>
        </p:spPr>
        <p:txBody>
          <a:bodyPr wrap="square" lIns="0" tIns="0" rIns="0" bIns="0" rtlCol="0"/>
          <a:lstStyle/>
          <a:p>
            <a:endParaRPr>
              <a:solidFill>
                <a:prstClr val="black"/>
              </a:solidFill>
              <a:latin typeface="Calibri"/>
            </a:endParaRPr>
          </a:p>
        </p:txBody>
      </p:sp>
      <p:sp>
        <p:nvSpPr>
          <p:cNvPr id="42" name="object 42"/>
          <p:cNvSpPr/>
          <p:nvPr/>
        </p:nvSpPr>
        <p:spPr>
          <a:xfrm>
            <a:off x="5154167" y="3532632"/>
            <a:ext cx="484632" cy="682752"/>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43" name="object 43"/>
          <p:cNvSpPr/>
          <p:nvPr/>
        </p:nvSpPr>
        <p:spPr>
          <a:xfrm>
            <a:off x="5230368" y="3532632"/>
            <a:ext cx="679703" cy="682752"/>
          </a:xfrm>
          <a:prstGeom prst="rect">
            <a:avLst/>
          </a:prstGeom>
          <a:blipFill>
            <a:blip r:embed="rId24" cstate="print"/>
            <a:stretch>
              <a:fillRect/>
            </a:stretch>
          </a:blipFill>
        </p:spPr>
        <p:txBody>
          <a:bodyPr wrap="square" lIns="0" tIns="0" rIns="0" bIns="0" rtlCol="0"/>
          <a:lstStyle/>
          <a:p>
            <a:endParaRPr>
              <a:solidFill>
                <a:prstClr val="black"/>
              </a:solidFill>
              <a:latin typeface="Calibri"/>
            </a:endParaRPr>
          </a:p>
        </p:txBody>
      </p:sp>
      <p:sp>
        <p:nvSpPr>
          <p:cNvPr id="44" name="object 44"/>
          <p:cNvSpPr/>
          <p:nvPr/>
        </p:nvSpPr>
        <p:spPr>
          <a:xfrm>
            <a:off x="5501640" y="3532632"/>
            <a:ext cx="484632" cy="682752"/>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45" name="object 45"/>
          <p:cNvSpPr/>
          <p:nvPr/>
        </p:nvSpPr>
        <p:spPr>
          <a:xfrm>
            <a:off x="5577840" y="3532632"/>
            <a:ext cx="856488" cy="682752"/>
          </a:xfrm>
          <a:prstGeom prst="rect">
            <a:avLst/>
          </a:prstGeom>
          <a:blipFill>
            <a:blip r:embed="rId15" cstate="print"/>
            <a:stretch>
              <a:fillRect/>
            </a:stretch>
          </a:blipFill>
        </p:spPr>
        <p:txBody>
          <a:bodyPr wrap="square" lIns="0" tIns="0" rIns="0" bIns="0" rtlCol="0"/>
          <a:lstStyle/>
          <a:p>
            <a:endParaRPr>
              <a:solidFill>
                <a:prstClr val="black"/>
              </a:solidFill>
              <a:latin typeface="Calibri"/>
            </a:endParaRPr>
          </a:p>
        </p:txBody>
      </p:sp>
      <p:sp>
        <p:nvSpPr>
          <p:cNvPr id="46" name="object 46"/>
          <p:cNvSpPr/>
          <p:nvPr/>
        </p:nvSpPr>
        <p:spPr>
          <a:xfrm>
            <a:off x="6025896" y="3532632"/>
            <a:ext cx="481584" cy="682752"/>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47" name="object 47"/>
          <p:cNvSpPr/>
          <p:nvPr/>
        </p:nvSpPr>
        <p:spPr>
          <a:xfrm>
            <a:off x="6099048" y="3532632"/>
            <a:ext cx="1194815" cy="682752"/>
          </a:xfrm>
          <a:prstGeom prst="rect">
            <a:avLst/>
          </a:prstGeom>
          <a:blipFill>
            <a:blip r:embed="rId16" cstate="print"/>
            <a:stretch>
              <a:fillRect/>
            </a:stretch>
          </a:blipFill>
        </p:spPr>
        <p:txBody>
          <a:bodyPr wrap="square" lIns="0" tIns="0" rIns="0" bIns="0" rtlCol="0"/>
          <a:lstStyle/>
          <a:p>
            <a:endParaRPr>
              <a:solidFill>
                <a:prstClr val="black"/>
              </a:solidFill>
              <a:latin typeface="Calibri"/>
            </a:endParaRPr>
          </a:p>
        </p:txBody>
      </p:sp>
      <p:sp>
        <p:nvSpPr>
          <p:cNvPr id="48" name="object 48"/>
          <p:cNvSpPr/>
          <p:nvPr/>
        </p:nvSpPr>
        <p:spPr>
          <a:xfrm>
            <a:off x="6885432" y="3532632"/>
            <a:ext cx="484632" cy="682752"/>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49" name="object 49"/>
          <p:cNvSpPr/>
          <p:nvPr/>
        </p:nvSpPr>
        <p:spPr>
          <a:xfrm>
            <a:off x="6961632" y="3532632"/>
            <a:ext cx="1328928" cy="682752"/>
          </a:xfrm>
          <a:prstGeom prst="rect">
            <a:avLst/>
          </a:prstGeom>
          <a:blipFill>
            <a:blip r:embed="rId25" cstate="print"/>
            <a:stretch>
              <a:fillRect/>
            </a:stretch>
          </a:blipFill>
        </p:spPr>
        <p:txBody>
          <a:bodyPr wrap="square" lIns="0" tIns="0" rIns="0" bIns="0" rtlCol="0"/>
          <a:lstStyle/>
          <a:p>
            <a:endParaRPr>
              <a:solidFill>
                <a:prstClr val="black"/>
              </a:solidFill>
              <a:latin typeface="Calibri"/>
            </a:endParaRPr>
          </a:p>
        </p:txBody>
      </p:sp>
      <p:sp>
        <p:nvSpPr>
          <p:cNvPr id="50" name="object 50"/>
          <p:cNvSpPr/>
          <p:nvPr/>
        </p:nvSpPr>
        <p:spPr>
          <a:xfrm>
            <a:off x="7882129" y="3532632"/>
            <a:ext cx="484631" cy="682752"/>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51" name="object 51"/>
          <p:cNvSpPr/>
          <p:nvPr/>
        </p:nvSpPr>
        <p:spPr>
          <a:xfrm>
            <a:off x="1880616" y="3898392"/>
            <a:ext cx="484631" cy="682751"/>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52" name="object 52"/>
          <p:cNvSpPr/>
          <p:nvPr/>
        </p:nvSpPr>
        <p:spPr>
          <a:xfrm>
            <a:off x="1880616" y="4264153"/>
            <a:ext cx="1560575" cy="682751"/>
          </a:xfrm>
          <a:prstGeom prst="rect">
            <a:avLst/>
          </a:prstGeom>
          <a:blipFill>
            <a:blip r:embed="rId26" cstate="print"/>
            <a:stretch>
              <a:fillRect/>
            </a:stretch>
          </a:blipFill>
        </p:spPr>
        <p:txBody>
          <a:bodyPr wrap="square" lIns="0" tIns="0" rIns="0" bIns="0" rtlCol="0"/>
          <a:lstStyle/>
          <a:p>
            <a:endParaRPr>
              <a:solidFill>
                <a:prstClr val="black"/>
              </a:solidFill>
              <a:latin typeface="Calibri"/>
            </a:endParaRPr>
          </a:p>
        </p:txBody>
      </p:sp>
      <p:sp>
        <p:nvSpPr>
          <p:cNvPr id="53" name="object 53"/>
          <p:cNvSpPr/>
          <p:nvPr/>
        </p:nvSpPr>
        <p:spPr>
          <a:xfrm>
            <a:off x="3032761" y="4264153"/>
            <a:ext cx="518159" cy="682751"/>
          </a:xfrm>
          <a:prstGeom prst="rect">
            <a:avLst/>
          </a:prstGeom>
          <a:blipFill>
            <a:blip r:embed="rId27" cstate="print"/>
            <a:stretch>
              <a:fillRect/>
            </a:stretch>
          </a:blipFill>
        </p:spPr>
        <p:txBody>
          <a:bodyPr wrap="square" lIns="0" tIns="0" rIns="0" bIns="0" rtlCol="0"/>
          <a:lstStyle/>
          <a:p>
            <a:endParaRPr>
              <a:solidFill>
                <a:prstClr val="black"/>
              </a:solidFill>
              <a:latin typeface="Calibri"/>
            </a:endParaRPr>
          </a:p>
        </p:txBody>
      </p:sp>
      <p:sp>
        <p:nvSpPr>
          <p:cNvPr id="54" name="object 54"/>
          <p:cNvSpPr/>
          <p:nvPr/>
        </p:nvSpPr>
        <p:spPr>
          <a:xfrm>
            <a:off x="3142488" y="4264153"/>
            <a:ext cx="1246632" cy="682751"/>
          </a:xfrm>
          <a:prstGeom prst="rect">
            <a:avLst/>
          </a:prstGeom>
          <a:blipFill>
            <a:blip r:embed="rId28" cstate="print"/>
            <a:stretch>
              <a:fillRect/>
            </a:stretch>
          </a:blipFill>
        </p:spPr>
        <p:txBody>
          <a:bodyPr wrap="square" lIns="0" tIns="0" rIns="0" bIns="0" rtlCol="0"/>
          <a:lstStyle/>
          <a:p>
            <a:endParaRPr>
              <a:solidFill>
                <a:prstClr val="black"/>
              </a:solidFill>
              <a:latin typeface="Calibri"/>
            </a:endParaRPr>
          </a:p>
        </p:txBody>
      </p:sp>
      <p:sp>
        <p:nvSpPr>
          <p:cNvPr id="55" name="object 55"/>
          <p:cNvSpPr/>
          <p:nvPr/>
        </p:nvSpPr>
        <p:spPr>
          <a:xfrm>
            <a:off x="3980688" y="4264153"/>
            <a:ext cx="518160" cy="682751"/>
          </a:xfrm>
          <a:prstGeom prst="rect">
            <a:avLst/>
          </a:prstGeom>
          <a:blipFill>
            <a:blip r:embed="rId27" cstate="print"/>
            <a:stretch>
              <a:fillRect/>
            </a:stretch>
          </a:blipFill>
        </p:spPr>
        <p:txBody>
          <a:bodyPr wrap="square" lIns="0" tIns="0" rIns="0" bIns="0" rtlCol="0"/>
          <a:lstStyle/>
          <a:p>
            <a:endParaRPr>
              <a:solidFill>
                <a:prstClr val="black"/>
              </a:solidFill>
              <a:latin typeface="Calibri"/>
            </a:endParaRPr>
          </a:p>
        </p:txBody>
      </p:sp>
      <p:sp>
        <p:nvSpPr>
          <p:cNvPr id="56" name="object 56"/>
          <p:cNvSpPr/>
          <p:nvPr/>
        </p:nvSpPr>
        <p:spPr>
          <a:xfrm>
            <a:off x="4090416" y="4264153"/>
            <a:ext cx="1289304" cy="682751"/>
          </a:xfrm>
          <a:prstGeom prst="rect">
            <a:avLst/>
          </a:prstGeom>
          <a:blipFill>
            <a:blip r:embed="rId29" cstate="print"/>
            <a:stretch>
              <a:fillRect/>
            </a:stretch>
          </a:blipFill>
        </p:spPr>
        <p:txBody>
          <a:bodyPr wrap="square" lIns="0" tIns="0" rIns="0" bIns="0" rtlCol="0"/>
          <a:lstStyle/>
          <a:p>
            <a:endParaRPr>
              <a:solidFill>
                <a:prstClr val="black"/>
              </a:solidFill>
              <a:latin typeface="Calibri"/>
            </a:endParaRPr>
          </a:p>
        </p:txBody>
      </p:sp>
      <p:sp>
        <p:nvSpPr>
          <p:cNvPr id="57" name="object 57"/>
          <p:cNvSpPr/>
          <p:nvPr/>
        </p:nvSpPr>
        <p:spPr>
          <a:xfrm>
            <a:off x="4971288" y="4264153"/>
            <a:ext cx="518160" cy="682751"/>
          </a:xfrm>
          <a:prstGeom prst="rect">
            <a:avLst/>
          </a:prstGeom>
          <a:blipFill>
            <a:blip r:embed="rId27" cstate="print"/>
            <a:stretch>
              <a:fillRect/>
            </a:stretch>
          </a:blipFill>
        </p:spPr>
        <p:txBody>
          <a:bodyPr wrap="square" lIns="0" tIns="0" rIns="0" bIns="0" rtlCol="0"/>
          <a:lstStyle/>
          <a:p>
            <a:endParaRPr>
              <a:solidFill>
                <a:prstClr val="black"/>
              </a:solidFill>
              <a:latin typeface="Calibri"/>
            </a:endParaRPr>
          </a:p>
        </p:txBody>
      </p:sp>
      <p:sp>
        <p:nvSpPr>
          <p:cNvPr id="58" name="object 58"/>
          <p:cNvSpPr/>
          <p:nvPr/>
        </p:nvSpPr>
        <p:spPr>
          <a:xfrm>
            <a:off x="5081016" y="4264153"/>
            <a:ext cx="487679" cy="682751"/>
          </a:xfrm>
          <a:prstGeom prst="rect">
            <a:avLst/>
          </a:prstGeom>
          <a:blipFill>
            <a:blip r:embed="rId21" cstate="print"/>
            <a:stretch>
              <a:fillRect/>
            </a:stretch>
          </a:blipFill>
        </p:spPr>
        <p:txBody>
          <a:bodyPr wrap="square" lIns="0" tIns="0" rIns="0" bIns="0" rtlCol="0"/>
          <a:lstStyle/>
          <a:p>
            <a:endParaRPr>
              <a:solidFill>
                <a:prstClr val="black"/>
              </a:solidFill>
              <a:latin typeface="Calibri"/>
            </a:endParaRPr>
          </a:p>
        </p:txBody>
      </p:sp>
      <p:sp>
        <p:nvSpPr>
          <p:cNvPr id="59" name="object 59"/>
          <p:cNvSpPr/>
          <p:nvPr/>
        </p:nvSpPr>
        <p:spPr>
          <a:xfrm>
            <a:off x="5160264" y="4264153"/>
            <a:ext cx="518160" cy="682751"/>
          </a:xfrm>
          <a:prstGeom prst="rect">
            <a:avLst/>
          </a:prstGeom>
          <a:blipFill>
            <a:blip r:embed="rId27" cstate="print"/>
            <a:stretch>
              <a:fillRect/>
            </a:stretch>
          </a:blipFill>
        </p:spPr>
        <p:txBody>
          <a:bodyPr wrap="square" lIns="0" tIns="0" rIns="0" bIns="0" rtlCol="0"/>
          <a:lstStyle/>
          <a:p>
            <a:endParaRPr>
              <a:solidFill>
                <a:prstClr val="black"/>
              </a:solidFill>
              <a:latin typeface="Calibri"/>
            </a:endParaRPr>
          </a:p>
        </p:txBody>
      </p:sp>
      <p:sp>
        <p:nvSpPr>
          <p:cNvPr id="60" name="object 60"/>
          <p:cNvSpPr/>
          <p:nvPr/>
        </p:nvSpPr>
        <p:spPr>
          <a:xfrm>
            <a:off x="5269991" y="4264153"/>
            <a:ext cx="1286256" cy="682751"/>
          </a:xfrm>
          <a:prstGeom prst="rect">
            <a:avLst/>
          </a:prstGeom>
          <a:blipFill>
            <a:blip r:embed="rId30" cstate="print"/>
            <a:stretch>
              <a:fillRect/>
            </a:stretch>
          </a:blipFill>
        </p:spPr>
        <p:txBody>
          <a:bodyPr wrap="square" lIns="0" tIns="0" rIns="0" bIns="0" rtlCol="0"/>
          <a:lstStyle/>
          <a:p>
            <a:endParaRPr>
              <a:solidFill>
                <a:prstClr val="black"/>
              </a:solidFill>
              <a:latin typeface="Calibri"/>
            </a:endParaRPr>
          </a:p>
        </p:txBody>
      </p:sp>
      <p:sp>
        <p:nvSpPr>
          <p:cNvPr id="61" name="object 61"/>
          <p:cNvSpPr/>
          <p:nvPr/>
        </p:nvSpPr>
        <p:spPr>
          <a:xfrm>
            <a:off x="6147815" y="4264153"/>
            <a:ext cx="518160" cy="682751"/>
          </a:xfrm>
          <a:prstGeom prst="rect">
            <a:avLst/>
          </a:prstGeom>
          <a:blipFill>
            <a:blip r:embed="rId27" cstate="print"/>
            <a:stretch>
              <a:fillRect/>
            </a:stretch>
          </a:blipFill>
        </p:spPr>
        <p:txBody>
          <a:bodyPr wrap="square" lIns="0" tIns="0" rIns="0" bIns="0" rtlCol="0"/>
          <a:lstStyle/>
          <a:p>
            <a:endParaRPr>
              <a:solidFill>
                <a:prstClr val="black"/>
              </a:solidFill>
              <a:latin typeface="Calibri"/>
            </a:endParaRPr>
          </a:p>
        </p:txBody>
      </p:sp>
      <p:sp>
        <p:nvSpPr>
          <p:cNvPr id="62" name="object 62"/>
          <p:cNvSpPr/>
          <p:nvPr/>
        </p:nvSpPr>
        <p:spPr>
          <a:xfrm>
            <a:off x="6257545" y="4264153"/>
            <a:ext cx="1554479" cy="682751"/>
          </a:xfrm>
          <a:prstGeom prst="rect">
            <a:avLst/>
          </a:prstGeom>
          <a:blipFill>
            <a:blip r:embed="rId31" cstate="print"/>
            <a:stretch>
              <a:fillRect/>
            </a:stretch>
          </a:blipFill>
        </p:spPr>
        <p:txBody>
          <a:bodyPr wrap="square" lIns="0" tIns="0" rIns="0" bIns="0" rtlCol="0"/>
          <a:lstStyle/>
          <a:p>
            <a:endParaRPr>
              <a:solidFill>
                <a:prstClr val="black"/>
              </a:solidFill>
              <a:latin typeface="Calibri"/>
            </a:endParaRPr>
          </a:p>
        </p:txBody>
      </p:sp>
      <p:sp>
        <p:nvSpPr>
          <p:cNvPr id="63" name="object 63"/>
          <p:cNvSpPr/>
          <p:nvPr/>
        </p:nvSpPr>
        <p:spPr>
          <a:xfrm>
            <a:off x="7403591" y="4264153"/>
            <a:ext cx="518160" cy="682751"/>
          </a:xfrm>
          <a:prstGeom prst="rect">
            <a:avLst/>
          </a:prstGeom>
          <a:blipFill>
            <a:blip r:embed="rId27" cstate="print"/>
            <a:stretch>
              <a:fillRect/>
            </a:stretch>
          </a:blipFill>
        </p:spPr>
        <p:txBody>
          <a:bodyPr wrap="square" lIns="0" tIns="0" rIns="0" bIns="0" rtlCol="0"/>
          <a:lstStyle/>
          <a:p>
            <a:endParaRPr>
              <a:solidFill>
                <a:prstClr val="black"/>
              </a:solidFill>
              <a:latin typeface="Calibri"/>
            </a:endParaRPr>
          </a:p>
        </p:txBody>
      </p:sp>
      <p:sp>
        <p:nvSpPr>
          <p:cNvPr id="64" name="object 64"/>
          <p:cNvSpPr/>
          <p:nvPr/>
        </p:nvSpPr>
        <p:spPr>
          <a:xfrm>
            <a:off x="7513320" y="4264153"/>
            <a:ext cx="813816" cy="682751"/>
          </a:xfrm>
          <a:prstGeom prst="rect">
            <a:avLst/>
          </a:prstGeom>
          <a:blipFill>
            <a:blip r:embed="rId32" cstate="print"/>
            <a:stretch>
              <a:fillRect/>
            </a:stretch>
          </a:blipFill>
        </p:spPr>
        <p:txBody>
          <a:bodyPr wrap="square" lIns="0" tIns="0" rIns="0" bIns="0" rtlCol="0"/>
          <a:lstStyle/>
          <a:p>
            <a:endParaRPr>
              <a:solidFill>
                <a:prstClr val="black"/>
              </a:solidFill>
              <a:latin typeface="Calibri"/>
            </a:endParaRPr>
          </a:p>
        </p:txBody>
      </p:sp>
      <p:sp>
        <p:nvSpPr>
          <p:cNvPr id="65" name="object 65"/>
          <p:cNvSpPr/>
          <p:nvPr/>
        </p:nvSpPr>
        <p:spPr>
          <a:xfrm>
            <a:off x="7918704" y="4264153"/>
            <a:ext cx="515111" cy="682751"/>
          </a:xfrm>
          <a:prstGeom prst="rect">
            <a:avLst/>
          </a:prstGeom>
          <a:blipFill>
            <a:blip r:embed="rId27" cstate="print"/>
            <a:stretch>
              <a:fillRect/>
            </a:stretch>
          </a:blipFill>
        </p:spPr>
        <p:txBody>
          <a:bodyPr wrap="square" lIns="0" tIns="0" rIns="0" bIns="0" rtlCol="0"/>
          <a:lstStyle/>
          <a:p>
            <a:endParaRPr>
              <a:solidFill>
                <a:prstClr val="black"/>
              </a:solidFill>
              <a:latin typeface="Calibri"/>
            </a:endParaRPr>
          </a:p>
        </p:txBody>
      </p:sp>
      <p:sp>
        <p:nvSpPr>
          <p:cNvPr id="66" name="object 66"/>
          <p:cNvSpPr/>
          <p:nvPr/>
        </p:nvSpPr>
        <p:spPr>
          <a:xfrm>
            <a:off x="8025385" y="4264153"/>
            <a:ext cx="1453895" cy="682751"/>
          </a:xfrm>
          <a:prstGeom prst="rect">
            <a:avLst/>
          </a:prstGeom>
          <a:blipFill>
            <a:blip r:embed="rId33" cstate="print"/>
            <a:stretch>
              <a:fillRect/>
            </a:stretch>
          </a:blipFill>
        </p:spPr>
        <p:txBody>
          <a:bodyPr wrap="square" lIns="0" tIns="0" rIns="0" bIns="0" rtlCol="0"/>
          <a:lstStyle/>
          <a:p>
            <a:endParaRPr>
              <a:solidFill>
                <a:prstClr val="black"/>
              </a:solidFill>
              <a:latin typeface="Calibri"/>
            </a:endParaRPr>
          </a:p>
        </p:txBody>
      </p:sp>
      <p:sp>
        <p:nvSpPr>
          <p:cNvPr id="67" name="object 67"/>
          <p:cNvSpPr/>
          <p:nvPr/>
        </p:nvSpPr>
        <p:spPr>
          <a:xfrm>
            <a:off x="9070848" y="4264153"/>
            <a:ext cx="518159" cy="682751"/>
          </a:xfrm>
          <a:prstGeom prst="rect">
            <a:avLst/>
          </a:prstGeom>
          <a:blipFill>
            <a:blip r:embed="rId27" cstate="print"/>
            <a:stretch>
              <a:fillRect/>
            </a:stretch>
          </a:blipFill>
        </p:spPr>
        <p:txBody>
          <a:bodyPr wrap="square" lIns="0" tIns="0" rIns="0" bIns="0" rtlCol="0"/>
          <a:lstStyle/>
          <a:p>
            <a:endParaRPr>
              <a:solidFill>
                <a:prstClr val="black"/>
              </a:solidFill>
              <a:latin typeface="Calibri"/>
            </a:endParaRPr>
          </a:p>
        </p:txBody>
      </p:sp>
      <p:sp>
        <p:nvSpPr>
          <p:cNvPr id="68" name="object 68"/>
          <p:cNvSpPr/>
          <p:nvPr/>
        </p:nvSpPr>
        <p:spPr>
          <a:xfrm>
            <a:off x="9180576" y="4264153"/>
            <a:ext cx="1155192" cy="682751"/>
          </a:xfrm>
          <a:prstGeom prst="rect">
            <a:avLst/>
          </a:prstGeom>
          <a:blipFill>
            <a:blip r:embed="rId34" cstate="print"/>
            <a:stretch>
              <a:fillRect/>
            </a:stretch>
          </a:blipFill>
        </p:spPr>
        <p:txBody>
          <a:bodyPr wrap="square" lIns="0" tIns="0" rIns="0" bIns="0" rtlCol="0"/>
          <a:lstStyle/>
          <a:p>
            <a:endParaRPr>
              <a:solidFill>
                <a:prstClr val="black"/>
              </a:solidFill>
              <a:latin typeface="Calibri"/>
            </a:endParaRPr>
          </a:p>
        </p:txBody>
      </p:sp>
      <p:sp>
        <p:nvSpPr>
          <p:cNvPr id="69" name="object 69"/>
          <p:cNvSpPr/>
          <p:nvPr/>
        </p:nvSpPr>
        <p:spPr>
          <a:xfrm>
            <a:off x="9927336" y="4264153"/>
            <a:ext cx="481583" cy="682751"/>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70" name="object 70"/>
          <p:cNvSpPr/>
          <p:nvPr/>
        </p:nvSpPr>
        <p:spPr>
          <a:xfrm>
            <a:off x="2225041" y="4556760"/>
            <a:ext cx="1542287" cy="682751"/>
          </a:xfrm>
          <a:prstGeom prst="rect">
            <a:avLst/>
          </a:prstGeom>
          <a:blipFill>
            <a:blip r:embed="rId35" cstate="print"/>
            <a:stretch>
              <a:fillRect/>
            </a:stretch>
          </a:blipFill>
        </p:spPr>
        <p:txBody>
          <a:bodyPr wrap="square" lIns="0" tIns="0" rIns="0" bIns="0" rtlCol="0"/>
          <a:lstStyle/>
          <a:p>
            <a:endParaRPr>
              <a:solidFill>
                <a:prstClr val="black"/>
              </a:solidFill>
              <a:latin typeface="Calibri"/>
            </a:endParaRPr>
          </a:p>
        </p:txBody>
      </p:sp>
      <p:sp>
        <p:nvSpPr>
          <p:cNvPr id="71" name="object 71"/>
          <p:cNvSpPr/>
          <p:nvPr/>
        </p:nvSpPr>
        <p:spPr>
          <a:xfrm>
            <a:off x="3358896" y="4556760"/>
            <a:ext cx="746759" cy="682751"/>
          </a:xfrm>
          <a:prstGeom prst="rect">
            <a:avLst/>
          </a:prstGeom>
          <a:blipFill>
            <a:blip r:embed="rId36" cstate="print"/>
            <a:stretch>
              <a:fillRect/>
            </a:stretch>
          </a:blipFill>
        </p:spPr>
        <p:txBody>
          <a:bodyPr wrap="square" lIns="0" tIns="0" rIns="0" bIns="0" rtlCol="0"/>
          <a:lstStyle/>
          <a:p>
            <a:endParaRPr>
              <a:solidFill>
                <a:prstClr val="black"/>
              </a:solidFill>
              <a:latin typeface="Calibri"/>
            </a:endParaRPr>
          </a:p>
        </p:txBody>
      </p:sp>
      <p:sp>
        <p:nvSpPr>
          <p:cNvPr id="72" name="object 72"/>
          <p:cNvSpPr/>
          <p:nvPr/>
        </p:nvSpPr>
        <p:spPr>
          <a:xfrm>
            <a:off x="3697223" y="4556760"/>
            <a:ext cx="1426464" cy="682751"/>
          </a:xfrm>
          <a:prstGeom prst="rect">
            <a:avLst/>
          </a:prstGeom>
          <a:blipFill>
            <a:blip r:embed="rId37" cstate="print"/>
            <a:stretch>
              <a:fillRect/>
            </a:stretch>
          </a:blipFill>
        </p:spPr>
        <p:txBody>
          <a:bodyPr wrap="square" lIns="0" tIns="0" rIns="0" bIns="0" rtlCol="0"/>
          <a:lstStyle/>
          <a:p>
            <a:endParaRPr>
              <a:solidFill>
                <a:prstClr val="black"/>
              </a:solidFill>
              <a:latin typeface="Calibri"/>
            </a:endParaRPr>
          </a:p>
        </p:txBody>
      </p:sp>
      <p:sp>
        <p:nvSpPr>
          <p:cNvPr id="73" name="object 73"/>
          <p:cNvSpPr/>
          <p:nvPr/>
        </p:nvSpPr>
        <p:spPr>
          <a:xfrm>
            <a:off x="4715256" y="4556760"/>
            <a:ext cx="746759" cy="682751"/>
          </a:xfrm>
          <a:prstGeom prst="rect">
            <a:avLst/>
          </a:prstGeom>
          <a:blipFill>
            <a:blip r:embed="rId36" cstate="print"/>
            <a:stretch>
              <a:fillRect/>
            </a:stretch>
          </a:blipFill>
        </p:spPr>
        <p:txBody>
          <a:bodyPr wrap="square" lIns="0" tIns="0" rIns="0" bIns="0" rtlCol="0"/>
          <a:lstStyle/>
          <a:p>
            <a:endParaRPr>
              <a:solidFill>
                <a:prstClr val="black"/>
              </a:solidFill>
              <a:latin typeface="Calibri"/>
            </a:endParaRPr>
          </a:p>
        </p:txBody>
      </p:sp>
      <p:sp>
        <p:nvSpPr>
          <p:cNvPr id="74" name="object 74"/>
          <p:cNvSpPr/>
          <p:nvPr/>
        </p:nvSpPr>
        <p:spPr>
          <a:xfrm>
            <a:off x="5053584" y="4556760"/>
            <a:ext cx="1469136" cy="682751"/>
          </a:xfrm>
          <a:prstGeom prst="rect">
            <a:avLst/>
          </a:prstGeom>
          <a:blipFill>
            <a:blip r:embed="rId38" cstate="print"/>
            <a:stretch>
              <a:fillRect/>
            </a:stretch>
          </a:blipFill>
        </p:spPr>
        <p:txBody>
          <a:bodyPr wrap="square" lIns="0" tIns="0" rIns="0" bIns="0" rtlCol="0"/>
          <a:lstStyle/>
          <a:p>
            <a:endParaRPr>
              <a:solidFill>
                <a:prstClr val="black"/>
              </a:solidFill>
              <a:latin typeface="Calibri"/>
            </a:endParaRPr>
          </a:p>
        </p:txBody>
      </p:sp>
      <p:sp>
        <p:nvSpPr>
          <p:cNvPr id="75" name="object 75"/>
          <p:cNvSpPr/>
          <p:nvPr/>
        </p:nvSpPr>
        <p:spPr>
          <a:xfrm>
            <a:off x="6114288" y="4556760"/>
            <a:ext cx="746760" cy="682751"/>
          </a:xfrm>
          <a:prstGeom prst="rect">
            <a:avLst/>
          </a:prstGeom>
          <a:blipFill>
            <a:blip r:embed="rId36" cstate="print"/>
            <a:stretch>
              <a:fillRect/>
            </a:stretch>
          </a:blipFill>
        </p:spPr>
        <p:txBody>
          <a:bodyPr wrap="square" lIns="0" tIns="0" rIns="0" bIns="0" rtlCol="0"/>
          <a:lstStyle/>
          <a:p>
            <a:endParaRPr>
              <a:solidFill>
                <a:prstClr val="black"/>
              </a:solidFill>
              <a:latin typeface="Calibri"/>
            </a:endParaRPr>
          </a:p>
        </p:txBody>
      </p:sp>
      <p:sp>
        <p:nvSpPr>
          <p:cNvPr id="76" name="object 76"/>
          <p:cNvSpPr/>
          <p:nvPr/>
        </p:nvSpPr>
        <p:spPr>
          <a:xfrm>
            <a:off x="6452615" y="4556760"/>
            <a:ext cx="1588008" cy="682751"/>
          </a:xfrm>
          <a:prstGeom prst="rect">
            <a:avLst/>
          </a:prstGeom>
          <a:blipFill>
            <a:blip r:embed="rId39" cstate="print"/>
            <a:stretch>
              <a:fillRect/>
            </a:stretch>
          </a:blipFill>
        </p:spPr>
        <p:txBody>
          <a:bodyPr wrap="square" lIns="0" tIns="0" rIns="0" bIns="0" rtlCol="0"/>
          <a:lstStyle/>
          <a:p>
            <a:endParaRPr>
              <a:solidFill>
                <a:prstClr val="black"/>
              </a:solidFill>
              <a:latin typeface="Calibri"/>
            </a:endParaRPr>
          </a:p>
        </p:txBody>
      </p:sp>
      <p:sp>
        <p:nvSpPr>
          <p:cNvPr id="77" name="object 77"/>
          <p:cNvSpPr/>
          <p:nvPr/>
        </p:nvSpPr>
        <p:spPr>
          <a:xfrm>
            <a:off x="7632191" y="4556760"/>
            <a:ext cx="746760" cy="682751"/>
          </a:xfrm>
          <a:prstGeom prst="rect">
            <a:avLst/>
          </a:prstGeom>
          <a:blipFill>
            <a:blip r:embed="rId36" cstate="print"/>
            <a:stretch>
              <a:fillRect/>
            </a:stretch>
          </a:blipFill>
        </p:spPr>
        <p:txBody>
          <a:bodyPr wrap="square" lIns="0" tIns="0" rIns="0" bIns="0" rtlCol="0"/>
          <a:lstStyle/>
          <a:p>
            <a:endParaRPr>
              <a:solidFill>
                <a:prstClr val="black"/>
              </a:solidFill>
              <a:latin typeface="Calibri"/>
            </a:endParaRPr>
          </a:p>
        </p:txBody>
      </p:sp>
      <p:sp>
        <p:nvSpPr>
          <p:cNvPr id="78" name="object 78"/>
          <p:cNvSpPr/>
          <p:nvPr/>
        </p:nvSpPr>
        <p:spPr>
          <a:xfrm>
            <a:off x="7970520" y="4556760"/>
            <a:ext cx="1106424" cy="682751"/>
          </a:xfrm>
          <a:prstGeom prst="rect">
            <a:avLst/>
          </a:prstGeom>
          <a:blipFill>
            <a:blip r:embed="rId40" cstate="print"/>
            <a:stretch>
              <a:fillRect/>
            </a:stretch>
          </a:blipFill>
        </p:spPr>
        <p:txBody>
          <a:bodyPr wrap="square" lIns="0" tIns="0" rIns="0" bIns="0" rtlCol="0"/>
          <a:lstStyle/>
          <a:p>
            <a:endParaRPr>
              <a:solidFill>
                <a:prstClr val="black"/>
              </a:solidFill>
              <a:latin typeface="Calibri"/>
            </a:endParaRPr>
          </a:p>
        </p:txBody>
      </p:sp>
      <p:sp>
        <p:nvSpPr>
          <p:cNvPr id="79" name="object 79"/>
          <p:cNvSpPr/>
          <p:nvPr/>
        </p:nvSpPr>
        <p:spPr>
          <a:xfrm>
            <a:off x="8668512" y="4556760"/>
            <a:ext cx="746759" cy="682751"/>
          </a:xfrm>
          <a:prstGeom prst="rect">
            <a:avLst/>
          </a:prstGeom>
          <a:blipFill>
            <a:blip r:embed="rId36" cstate="print"/>
            <a:stretch>
              <a:fillRect/>
            </a:stretch>
          </a:blipFill>
        </p:spPr>
        <p:txBody>
          <a:bodyPr wrap="square" lIns="0" tIns="0" rIns="0" bIns="0" rtlCol="0"/>
          <a:lstStyle/>
          <a:p>
            <a:endParaRPr>
              <a:solidFill>
                <a:prstClr val="black"/>
              </a:solidFill>
              <a:latin typeface="Calibri"/>
            </a:endParaRPr>
          </a:p>
        </p:txBody>
      </p:sp>
      <p:sp>
        <p:nvSpPr>
          <p:cNvPr id="80" name="object 80"/>
          <p:cNvSpPr/>
          <p:nvPr/>
        </p:nvSpPr>
        <p:spPr>
          <a:xfrm>
            <a:off x="9006841" y="4556760"/>
            <a:ext cx="1328927" cy="682751"/>
          </a:xfrm>
          <a:prstGeom prst="rect">
            <a:avLst/>
          </a:prstGeom>
          <a:blipFill>
            <a:blip r:embed="rId41" cstate="print"/>
            <a:stretch>
              <a:fillRect/>
            </a:stretch>
          </a:blipFill>
        </p:spPr>
        <p:txBody>
          <a:bodyPr wrap="square" lIns="0" tIns="0" rIns="0" bIns="0" rtlCol="0"/>
          <a:lstStyle/>
          <a:p>
            <a:endParaRPr>
              <a:solidFill>
                <a:prstClr val="black"/>
              </a:solidFill>
              <a:latin typeface="Calibri"/>
            </a:endParaRPr>
          </a:p>
        </p:txBody>
      </p:sp>
      <p:sp>
        <p:nvSpPr>
          <p:cNvPr id="81" name="object 81"/>
          <p:cNvSpPr/>
          <p:nvPr/>
        </p:nvSpPr>
        <p:spPr>
          <a:xfrm>
            <a:off x="9927336" y="4556760"/>
            <a:ext cx="481583" cy="682751"/>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82" name="object 82"/>
          <p:cNvSpPr/>
          <p:nvPr/>
        </p:nvSpPr>
        <p:spPr>
          <a:xfrm>
            <a:off x="2225040" y="4849368"/>
            <a:ext cx="2054352" cy="682751"/>
          </a:xfrm>
          <a:prstGeom prst="rect">
            <a:avLst/>
          </a:prstGeom>
          <a:blipFill>
            <a:blip r:embed="rId42" cstate="print"/>
            <a:stretch>
              <a:fillRect/>
            </a:stretch>
          </a:blipFill>
        </p:spPr>
        <p:txBody>
          <a:bodyPr wrap="square" lIns="0" tIns="0" rIns="0" bIns="0" rtlCol="0"/>
          <a:lstStyle/>
          <a:p>
            <a:endParaRPr>
              <a:solidFill>
                <a:prstClr val="black"/>
              </a:solidFill>
              <a:latin typeface="Calibri"/>
            </a:endParaRPr>
          </a:p>
        </p:txBody>
      </p:sp>
      <p:sp>
        <p:nvSpPr>
          <p:cNvPr id="83" name="object 83"/>
          <p:cNvSpPr/>
          <p:nvPr/>
        </p:nvSpPr>
        <p:spPr>
          <a:xfrm>
            <a:off x="3870960" y="4849368"/>
            <a:ext cx="618744" cy="682751"/>
          </a:xfrm>
          <a:prstGeom prst="rect">
            <a:avLst/>
          </a:prstGeom>
          <a:blipFill>
            <a:blip r:embed="rId43" cstate="print"/>
            <a:stretch>
              <a:fillRect/>
            </a:stretch>
          </a:blipFill>
        </p:spPr>
        <p:txBody>
          <a:bodyPr wrap="square" lIns="0" tIns="0" rIns="0" bIns="0" rtlCol="0"/>
          <a:lstStyle/>
          <a:p>
            <a:endParaRPr>
              <a:solidFill>
                <a:prstClr val="black"/>
              </a:solidFill>
              <a:latin typeface="Calibri"/>
            </a:endParaRPr>
          </a:p>
        </p:txBody>
      </p:sp>
      <p:sp>
        <p:nvSpPr>
          <p:cNvPr id="84" name="object 84"/>
          <p:cNvSpPr/>
          <p:nvPr/>
        </p:nvSpPr>
        <p:spPr>
          <a:xfrm>
            <a:off x="4081272" y="4849368"/>
            <a:ext cx="1030224" cy="682751"/>
          </a:xfrm>
          <a:prstGeom prst="rect">
            <a:avLst/>
          </a:prstGeom>
          <a:blipFill>
            <a:blip r:embed="rId44" cstate="print"/>
            <a:stretch>
              <a:fillRect/>
            </a:stretch>
          </a:blipFill>
        </p:spPr>
        <p:txBody>
          <a:bodyPr wrap="square" lIns="0" tIns="0" rIns="0" bIns="0" rtlCol="0"/>
          <a:lstStyle/>
          <a:p>
            <a:endParaRPr>
              <a:solidFill>
                <a:prstClr val="black"/>
              </a:solidFill>
              <a:latin typeface="Calibri"/>
            </a:endParaRPr>
          </a:p>
        </p:txBody>
      </p:sp>
      <p:sp>
        <p:nvSpPr>
          <p:cNvPr id="85" name="object 85"/>
          <p:cNvSpPr/>
          <p:nvPr/>
        </p:nvSpPr>
        <p:spPr>
          <a:xfrm>
            <a:off x="4703064" y="4849368"/>
            <a:ext cx="475488" cy="682751"/>
          </a:xfrm>
          <a:prstGeom prst="rect">
            <a:avLst/>
          </a:prstGeom>
          <a:blipFill>
            <a:blip r:embed="rId19" cstate="print"/>
            <a:stretch>
              <a:fillRect/>
            </a:stretch>
          </a:blipFill>
        </p:spPr>
        <p:txBody>
          <a:bodyPr wrap="square" lIns="0" tIns="0" rIns="0" bIns="0" rtlCol="0"/>
          <a:lstStyle/>
          <a:p>
            <a:endParaRPr>
              <a:solidFill>
                <a:prstClr val="black"/>
              </a:solidFill>
              <a:latin typeface="Calibri"/>
            </a:endParaRPr>
          </a:p>
        </p:txBody>
      </p:sp>
      <p:sp>
        <p:nvSpPr>
          <p:cNvPr id="86" name="object 86"/>
          <p:cNvSpPr/>
          <p:nvPr/>
        </p:nvSpPr>
        <p:spPr>
          <a:xfrm>
            <a:off x="4770120" y="4849368"/>
            <a:ext cx="618744" cy="682751"/>
          </a:xfrm>
          <a:prstGeom prst="rect">
            <a:avLst/>
          </a:prstGeom>
          <a:blipFill>
            <a:blip r:embed="rId43" cstate="print"/>
            <a:stretch>
              <a:fillRect/>
            </a:stretch>
          </a:blipFill>
        </p:spPr>
        <p:txBody>
          <a:bodyPr wrap="square" lIns="0" tIns="0" rIns="0" bIns="0" rtlCol="0"/>
          <a:lstStyle/>
          <a:p>
            <a:endParaRPr>
              <a:solidFill>
                <a:prstClr val="black"/>
              </a:solidFill>
              <a:latin typeface="Calibri"/>
            </a:endParaRPr>
          </a:p>
        </p:txBody>
      </p:sp>
      <p:sp>
        <p:nvSpPr>
          <p:cNvPr id="87" name="object 87"/>
          <p:cNvSpPr/>
          <p:nvPr/>
        </p:nvSpPr>
        <p:spPr>
          <a:xfrm>
            <a:off x="4980432" y="4849368"/>
            <a:ext cx="1164336" cy="682751"/>
          </a:xfrm>
          <a:prstGeom prst="rect">
            <a:avLst/>
          </a:prstGeom>
          <a:blipFill>
            <a:blip r:embed="rId45" cstate="print"/>
            <a:stretch>
              <a:fillRect/>
            </a:stretch>
          </a:blipFill>
        </p:spPr>
        <p:txBody>
          <a:bodyPr wrap="square" lIns="0" tIns="0" rIns="0" bIns="0" rtlCol="0"/>
          <a:lstStyle/>
          <a:p>
            <a:endParaRPr>
              <a:solidFill>
                <a:prstClr val="black"/>
              </a:solidFill>
              <a:latin typeface="Calibri"/>
            </a:endParaRPr>
          </a:p>
        </p:txBody>
      </p:sp>
      <p:sp>
        <p:nvSpPr>
          <p:cNvPr id="88" name="object 88"/>
          <p:cNvSpPr/>
          <p:nvPr/>
        </p:nvSpPr>
        <p:spPr>
          <a:xfrm>
            <a:off x="5736336" y="4849368"/>
            <a:ext cx="618743" cy="682751"/>
          </a:xfrm>
          <a:prstGeom prst="rect">
            <a:avLst/>
          </a:prstGeom>
          <a:blipFill>
            <a:blip r:embed="rId43" cstate="print"/>
            <a:stretch>
              <a:fillRect/>
            </a:stretch>
          </a:blipFill>
        </p:spPr>
        <p:txBody>
          <a:bodyPr wrap="square" lIns="0" tIns="0" rIns="0" bIns="0" rtlCol="0"/>
          <a:lstStyle/>
          <a:p>
            <a:endParaRPr>
              <a:solidFill>
                <a:prstClr val="black"/>
              </a:solidFill>
              <a:latin typeface="Calibri"/>
            </a:endParaRPr>
          </a:p>
        </p:txBody>
      </p:sp>
      <p:sp>
        <p:nvSpPr>
          <p:cNvPr id="89" name="object 89"/>
          <p:cNvSpPr/>
          <p:nvPr/>
        </p:nvSpPr>
        <p:spPr>
          <a:xfrm>
            <a:off x="5946647" y="4849368"/>
            <a:ext cx="475488" cy="682751"/>
          </a:xfrm>
          <a:prstGeom prst="rect">
            <a:avLst/>
          </a:prstGeom>
          <a:blipFill>
            <a:blip r:embed="rId46" cstate="print"/>
            <a:stretch>
              <a:fillRect/>
            </a:stretch>
          </a:blipFill>
        </p:spPr>
        <p:txBody>
          <a:bodyPr wrap="square" lIns="0" tIns="0" rIns="0" bIns="0" rtlCol="0"/>
          <a:lstStyle/>
          <a:p>
            <a:endParaRPr>
              <a:solidFill>
                <a:prstClr val="black"/>
              </a:solidFill>
              <a:latin typeface="Calibri"/>
            </a:endParaRPr>
          </a:p>
        </p:txBody>
      </p:sp>
      <p:sp>
        <p:nvSpPr>
          <p:cNvPr id="90" name="object 90"/>
          <p:cNvSpPr/>
          <p:nvPr/>
        </p:nvSpPr>
        <p:spPr>
          <a:xfrm>
            <a:off x="6013703" y="4849368"/>
            <a:ext cx="618744" cy="682751"/>
          </a:xfrm>
          <a:prstGeom prst="rect">
            <a:avLst/>
          </a:prstGeom>
          <a:blipFill>
            <a:blip r:embed="rId43" cstate="print"/>
            <a:stretch>
              <a:fillRect/>
            </a:stretch>
          </a:blipFill>
        </p:spPr>
        <p:txBody>
          <a:bodyPr wrap="square" lIns="0" tIns="0" rIns="0" bIns="0" rtlCol="0"/>
          <a:lstStyle/>
          <a:p>
            <a:endParaRPr>
              <a:solidFill>
                <a:prstClr val="black"/>
              </a:solidFill>
              <a:latin typeface="Calibri"/>
            </a:endParaRPr>
          </a:p>
        </p:txBody>
      </p:sp>
      <p:sp>
        <p:nvSpPr>
          <p:cNvPr id="91" name="object 91"/>
          <p:cNvSpPr/>
          <p:nvPr/>
        </p:nvSpPr>
        <p:spPr>
          <a:xfrm>
            <a:off x="6224015" y="4849368"/>
            <a:ext cx="1694688" cy="682751"/>
          </a:xfrm>
          <a:prstGeom prst="rect">
            <a:avLst/>
          </a:prstGeom>
          <a:blipFill>
            <a:blip r:embed="rId47" cstate="print"/>
            <a:stretch>
              <a:fillRect/>
            </a:stretch>
          </a:blipFill>
        </p:spPr>
        <p:txBody>
          <a:bodyPr wrap="square" lIns="0" tIns="0" rIns="0" bIns="0" rtlCol="0"/>
          <a:lstStyle/>
          <a:p>
            <a:endParaRPr>
              <a:solidFill>
                <a:prstClr val="black"/>
              </a:solidFill>
              <a:latin typeface="Calibri"/>
            </a:endParaRPr>
          </a:p>
        </p:txBody>
      </p:sp>
      <p:sp>
        <p:nvSpPr>
          <p:cNvPr id="92" name="object 92"/>
          <p:cNvSpPr/>
          <p:nvPr/>
        </p:nvSpPr>
        <p:spPr>
          <a:xfrm>
            <a:off x="7510271" y="4849368"/>
            <a:ext cx="618744" cy="682751"/>
          </a:xfrm>
          <a:prstGeom prst="rect">
            <a:avLst/>
          </a:prstGeom>
          <a:blipFill>
            <a:blip r:embed="rId43" cstate="print"/>
            <a:stretch>
              <a:fillRect/>
            </a:stretch>
          </a:blipFill>
        </p:spPr>
        <p:txBody>
          <a:bodyPr wrap="square" lIns="0" tIns="0" rIns="0" bIns="0" rtlCol="0"/>
          <a:lstStyle/>
          <a:p>
            <a:endParaRPr>
              <a:solidFill>
                <a:prstClr val="black"/>
              </a:solidFill>
              <a:latin typeface="Calibri"/>
            </a:endParaRPr>
          </a:p>
        </p:txBody>
      </p:sp>
      <p:sp>
        <p:nvSpPr>
          <p:cNvPr id="93" name="object 93"/>
          <p:cNvSpPr/>
          <p:nvPr/>
        </p:nvSpPr>
        <p:spPr>
          <a:xfrm>
            <a:off x="7720584" y="4849368"/>
            <a:ext cx="1444752" cy="682751"/>
          </a:xfrm>
          <a:prstGeom prst="rect">
            <a:avLst/>
          </a:prstGeom>
          <a:blipFill>
            <a:blip r:embed="rId48" cstate="print"/>
            <a:stretch>
              <a:fillRect/>
            </a:stretch>
          </a:blipFill>
        </p:spPr>
        <p:txBody>
          <a:bodyPr wrap="square" lIns="0" tIns="0" rIns="0" bIns="0" rtlCol="0"/>
          <a:lstStyle/>
          <a:p>
            <a:endParaRPr>
              <a:solidFill>
                <a:prstClr val="black"/>
              </a:solidFill>
              <a:latin typeface="Calibri"/>
            </a:endParaRPr>
          </a:p>
        </p:txBody>
      </p:sp>
      <p:sp>
        <p:nvSpPr>
          <p:cNvPr id="94" name="object 94"/>
          <p:cNvSpPr/>
          <p:nvPr/>
        </p:nvSpPr>
        <p:spPr>
          <a:xfrm>
            <a:off x="8756904" y="4849368"/>
            <a:ext cx="618744" cy="682751"/>
          </a:xfrm>
          <a:prstGeom prst="rect">
            <a:avLst/>
          </a:prstGeom>
          <a:blipFill>
            <a:blip r:embed="rId43" cstate="print"/>
            <a:stretch>
              <a:fillRect/>
            </a:stretch>
          </a:blipFill>
        </p:spPr>
        <p:txBody>
          <a:bodyPr wrap="square" lIns="0" tIns="0" rIns="0" bIns="0" rtlCol="0"/>
          <a:lstStyle/>
          <a:p>
            <a:endParaRPr>
              <a:solidFill>
                <a:prstClr val="black"/>
              </a:solidFill>
              <a:latin typeface="Calibri"/>
            </a:endParaRPr>
          </a:p>
        </p:txBody>
      </p:sp>
      <p:sp>
        <p:nvSpPr>
          <p:cNvPr id="95" name="object 95"/>
          <p:cNvSpPr/>
          <p:nvPr/>
        </p:nvSpPr>
        <p:spPr>
          <a:xfrm>
            <a:off x="8967217" y="4849368"/>
            <a:ext cx="679703" cy="682751"/>
          </a:xfrm>
          <a:prstGeom prst="rect">
            <a:avLst/>
          </a:prstGeom>
          <a:blipFill>
            <a:blip r:embed="rId24" cstate="print"/>
            <a:stretch>
              <a:fillRect/>
            </a:stretch>
          </a:blipFill>
        </p:spPr>
        <p:txBody>
          <a:bodyPr wrap="square" lIns="0" tIns="0" rIns="0" bIns="0" rtlCol="0"/>
          <a:lstStyle/>
          <a:p>
            <a:endParaRPr>
              <a:solidFill>
                <a:prstClr val="black"/>
              </a:solidFill>
              <a:latin typeface="Calibri"/>
            </a:endParaRPr>
          </a:p>
        </p:txBody>
      </p:sp>
      <p:sp>
        <p:nvSpPr>
          <p:cNvPr id="96" name="object 96"/>
          <p:cNvSpPr/>
          <p:nvPr/>
        </p:nvSpPr>
        <p:spPr>
          <a:xfrm>
            <a:off x="9238488" y="4849368"/>
            <a:ext cx="618744" cy="682751"/>
          </a:xfrm>
          <a:prstGeom prst="rect">
            <a:avLst/>
          </a:prstGeom>
          <a:blipFill>
            <a:blip r:embed="rId43" cstate="print"/>
            <a:stretch>
              <a:fillRect/>
            </a:stretch>
          </a:blipFill>
        </p:spPr>
        <p:txBody>
          <a:bodyPr wrap="square" lIns="0" tIns="0" rIns="0" bIns="0" rtlCol="0"/>
          <a:lstStyle/>
          <a:p>
            <a:endParaRPr>
              <a:solidFill>
                <a:prstClr val="black"/>
              </a:solidFill>
              <a:latin typeface="Calibri"/>
            </a:endParaRPr>
          </a:p>
        </p:txBody>
      </p:sp>
      <p:sp>
        <p:nvSpPr>
          <p:cNvPr id="97" name="object 97"/>
          <p:cNvSpPr/>
          <p:nvPr/>
        </p:nvSpPr>
        <p:spPr>
          <a:xfrm>
            <a:off x="9448800" y="4849368"/>
            <a:ext cx="886968" cy="682751"/>
          </a:xfrm>
          <a:prstGeom prst="rect">
            <a:avLst/>
          </a:prstGeom>
          <a:blipFill>
            <a:blip r:embed="rId49" cstate="print"/>
            <a:stretch>
              <a:fillRect/>
            </a:stretch>
          </a:blipFill>
        </p:spPr>
        <p:txBody>
          <a:bodyPr wrap="square" lIns="0" tIns="0" rIns="0" bIns="0" rtlCol="0"/>
          <a:lstStyle/>
          <a:p>
            <a:endParaRPr>
              <a:solidFill>
                <a:prstClr val="black"/>
              </a:solidFill>
              <a:latin typeface="Calibri"/>
            </a:endParaRPr>
          </a:p>
        </p:txBody>
      </p:sp>
      <p:sp>
        <p:nvSpPr>
          <p:cNvPr id="98" name="object 98"/>
          <p:cNvSpPr/>
          <p:nvPr/>
        </p:nvSpPr>
        <p:spPr>
          <a:xfrm>
            <a:off x="9927336" y="4849368"/>
            <a:ext cx="481583" cy="682751"/>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99" name="object 99"/>
          <p:cNvSpPr/>
          <p:nvPr/>
        </p:nvSpPr>
        <p:spPr>
          <a:xfrm>
            <a:off x="2225040" y="5141976"/>
            <a:ext cx="1615440" cy="682752"/>
          </a:xfrm>
          <a:prstGeom prst="rect">
            <a:avLst/>
          </a:prstGeom>
          <a:blipFill>
            <a:blip r:embed="rId50" cstate="print"/>
            <a:stretch>
              <a:fillRect/>
            </a:stretch>
          </a:blipFill>
        </p:spPr>
        <p:txBody>
          <a:bodyPr wrap="square" lIns="0" tIns="0" rIns="0" bIns="0" rtlCol="0"/>
          <a:lstStyle/>
          <a:p>
            <a:endParaRPr>
              <a:solidFill>
                <a:prstClr val="black"/>
              </a:solidFill>
              <a:latin typeface="Calibri"/>
            </a:endParaRPr>
          </a:p>
        </p:txBody>
      </p:sp>
      <p:sp>
        <p:nvSpPr>
          <p:cNvPr id="100" name="object 100"/>
          <p:cNvSpPr/>
          <p:nvPr/>
        </p:nvSpPr>
        <p:spPr>
          <a:xfrm>
            <a:off x="3432049" y="5141976"/>
            <a:ext cx="484631" cy="682752"/>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101" name="object 101"/>
          <p:cNvSpPr/>
          <p:nvPr/>
        </p:nvSpPr>
        <p:spPr>
          <a:xfrm>
            <a:off x="3508249" y="5141976"/>
            <a:ext cx="1045463" cy="682752"/>
          </a:xfrm>
          <a:prstGeom prst="rect">
            <a:avLst/>
          </a:prstGeom>
          <a:blipFill>
            <a:blip r:embed="rId51" cstate="print"/>
            <a:stretch>
              <a:fillRect/>
            </a:stretch>
          </a:blipFill>
        </p:spPr>
        <p:txBody>
          <a:bodyPr wrap="square" lIns="0" tIns="0" rIns="0" bIns="0" rtlCol="0"/>
          <a:lstStyle/>
          <a:p>
            <a:endParaRPr>
              <a:solidFill>
                <a:prstClr val="black"/>
              </a:solidFill>
              <a:latin typeface="Calibri"/>
            </a:endParaRPr>
          </a:p>
        </p:txBody>
      </p:sp>
      <p:sp>
        <p:nvSpPr>
          <p:cNvPr id="102" name="object 102"/>
          <p:cNvSpPr/>
          <p:nvPr/>
        </p:nvSpPr>
        <p:spPr>
          <a:xfrm>
            <a:off x="4145280" y="5141976"/>
            <a:ext cx="481583" cy="682752"/>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103" name="object 103"/>
          <p:cNvSpPr/>
          <p:nvPr/>
        </p:nvSpPr>
        <p:spPr>
          <a:xfrm>
            <a:off x="4218433" y="5141976"/>
            <a:ext cx="841247" cy="682752"/>
          </a:xfrm>
          <a:prstGeom prst="rect">
            <a:avLst/>
          </a:prstGeom>
          <a:blipFill>
            <a:blip r:embed="rId52" cstate="print"/>
            <a:stretch>
              <a:fillRect/>
            </a:stretch>
          </a:blipFill>
        </p:spPr>
        <p:txBody>
          <a:bodyPr wrap="square" lIns="0" tIns="0" rIns="0" bIns="0" rtlCol="0"/>
          <a:lstStyle/>
          <a:p>
            <a:endParaRPr>
              <a:solidFill>
                <a:prstClr val="black"/>
              </a:solidFill>
              <a:latin typeface="Calibri"/>
            </a:endParaRPr>
          </a:p>
        </p:txBody>
      </p:sp>
      <p:sp>
        <p:nvSpPr>
          <p:cNvPr id="104" name="object 104"/>
          <p:cNvSpPr/>
          <p:nvPr/>
        </p:nvSpPr>
        <p:spPr>
          <a:xfrm>
            <a:off x="4651249" y="5141976"/>
            <a:ext cx="484631" cy="682752"/>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105" name="object 105"/>
          <p:cNvSpPr/>
          <p:nvPr/>
        </p:nvSpPr>
        <p:spPr>
          <a:xfrm>
            <a:off x="4727448" y="5141976"/>
            <a:ext cx="1606296" cy="682752"/>
          </a:xfrm>
          <a:prstGeom prst="rect">
            <a:avLst/>
          </a:prstGeom>
          <a:blipFill>
            <a:blip r:embed="rId53" cstate="print"/>
            <a:stretch>
              <a:fillRect/>
            </a:stretch>
          </a:blipFill>
        </p:spPr>
        <p:txBody>
          <a:bodyPr wrap="square" lIns="0" tIns="0" rIns="0" bIns="0" rtlCol="0"/>
          <a:lstStyle/>
          <a:p>
            <a:endParaRPr>
              <a:solidFill>
                <a:prstClr val="black"/>
              </a:solidFill>
              <a:latin typeface="Calibri"/>
            </a:endParaRPr>
          </a:p>
        </p:txBody>
      </p:sp>
      <p:sp>
        <p:nvSpPr>
          <p:cNvPr id="106" name="object 106"/>
          <p:cNvSpPr/>
          <p:nvPr/>
        </p:nvSpPr>
        <p:spPr>
          <a:xfrm>
            <a:off x="5925311" y="5141976"/>
            <a:ext cx="481584" cy="682752"/>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107" name="object 107"/>
          <p:cNvSpPr/>
          <p:nvPr/>
        </p:nvSpPr>
        <p:spPr>
          <a:xfrm>
            <a:off x="5998464" y="5141976"/>
            <a:ext cx="688848" cy="682752"/>
          </a:xfrm>
          <a:prstGeom prst="rect">
            <a:avLst/>
          </a:prstGeom>
          <a:blipFill>
            <a:blip r:embed="rId54" cstate="print"/>
            <a:stretch>
              <a:fillRect/>
            </a:stretch>
          </a:blipFill>
        </p:spPr>
        <p:txBody>
          <a:bodyPr wrap="square" lIns="0" tIns="0" rIns="0" bIns="0" rtlCol="0"/>
          <a:lstStyle/>
          <a:p>
            <a:endParaRPr>
              <a:solidFill>
                <a:prstClr val="black"/>
              </a:solidFill>
              <a:latin typeface="Calibri"/>
            </a:endParaRPr>
          </a:p>
        </p:txBody>
      </p:sp>
      <p:sp>
        <p:nvSpPr>
          <p:cNvPr id="108" name="object 108"/>
          <p:cNvSpPr/>
          <p:nvPr/>
        </p:nvSpPr>
        <p:spPr>
          <a:xfrm>
            <a:off x="6278879" y="5141976"/>
            <a:ext cx="481584" cy="682752"/>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109" name="object 109"/>
          <p:cNvSpPr/>
          <p:nvPr/>
        </p:nvSpPr>
        <p:spPr>
          <a:xfrm>
            <a:off x="6352032" y="5141976"/>
            <a:ext cx="935736" cy="682752"/>
          </a:xfrm>
          <a:prstGeom prst="rect">
            <a:avLst/>
          </a:prstGeom>
          <a:blipFill>
            <a:blip r:embed="rId55" cstate="print"/>
            <a:stretch>
              <a:fillRect/>
            </a:stretch>
          </a:blipFill>
        </p:spPr>
        <p:txBody>
          <a:bodyPr wrap="square" lIns="0" tIns="0" rIns="0" bIns="0" rtlCol="0"/>
          <a:lstStyle/>
          <a:p>
            <a:endParaRPr>
              <a:solidFill>
                <a:prstClr val="black"/>
              </a:solidFill>
              <a:latin typeface="Calibri"/>
            </a:endParaRPr>
          </a:p>
        </p:txBody>
      </p:sp>
      <p:sp>
        <p:nvSpPr>
          <p:cNvPr id="110" name="object 110"/>
          <p:cNvSpPr/>
          <p:nvPr/>
        </p:nvSpPr>
        <p:spPr>
          <a:xfrm>
            <a:off x="6879335" y="5141976"/>
            <a:ext cx="481584" cy="682752"/>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111" name="object 111"/>
          <p:cNvSpPr/>
          <p:nvPr/>
        </p:nvSpPr>
        <p:spPr>
          <a:xfrm>
            <a:off x="6952488" y="5141976"/>
            <a:ext cx="1371600" cy="682752"/>
          </a:xfrm>
          <a:prstGeom prst="rect">
            <a:avLst/>
          </a:prstGeom>
          <a:blipFill>
            <a:blip r:embed="rId56" cstate="print"/>
            <a:stretch>
              <a:fillRect/>
            </a:stretch>
          </a:blipFill>
        </p:spPr>
        <p:txBody>
          <a:bodyPr wrap="square" lIns="0" tIns="0" rIns="0" bIns="0" rtlCol="0"/>
          <a:lstStyle/>
          <a:p>
            <a:endParaRPr>
              <a:solidFill>
                <a:prstClr val="black"/>
              </a:solidFill>
              <a:latin typeface="Calibri"/>
            </a:endParaRPr>
          </a:p>
        </p:txBody>
      </p:sp>
      <p:sp>
        <p:nvSpPr>
          <p:cNvPr id="112" name="object 112"/>
          <p:cNvSpPr/>
          <p:nvPr/>
        </p:nvSpPr>
        <p:spPr>
          <a:xfrm>
            <a:off x="7915656" y="5141976"/>
            <a:ext cx="484631" cy="682752"/>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113" name="object 113"/>
          <p:cNvSpPr/>
          <p:nvPr/>
        </p:nvSpPr>
        <p:spPr>
          <a:xfrm>
            <a:off x="7991856" y="5141976"/>
            <a:ext cx="1435607" cy="682752"/>
          </a:xfrm>
          <a:prstGeom prst="rect">
            <a:avLst/>
          </a:prstGeom>
          <a:blipFill>
            <a:blip r:embed="rId57" cstate="print"/>
            <a:stretch>
              <a:fillRect/>
            </a:stretch>
          </a:blipFill>
        </p:spPr>
        <p:txBody>
          <a:bodyPr wrap="square" lIns="0" tIns="0" rIns="0" bIns="0" rtlCol="0"/>
          <a:lstStyle/>
          <a:p>
            <a:endParaRPr>
              <a:solidFill>
                <a:prstClr val="black"/>
              </a:solidFill>
              <a:latin typeface="Calibri"/>
            </a:endParaRPr>
          </a:p>
        </p:txBody>
      </p:sp>
      <p:sp>
        <p:nvSpPr>
          <p:cNvPr id="114" name="object 114"/>
          <p:cNvSpPr/>
          <p:nvPr/>
        </p:nvSpPr>
        <p:spPr>
          <a:xfrm>
            <a:off x="9019032" y="5141976"/>
            <a:ext cx="475487" cy="682752"/>
          </a:xfrm>
          <a:prstGeom prst="rect">
            <a:avLst/>
          </a:prstGeom>
          <a:blipFill>
            <a:blip r:embed="rId19" cstate="print"/>
            <a:stretch>
              <a:fillRect/>
            </a:stretch>
          </a:blipFill>
        </p:spPr>
        <p:txBody>
          <a:bodyPr wrap="square" lIns="0" tIns="0" rIns="0" bIns="0" rtlCol="0"/>
          <a:lstStyle/>
          <a:p>
            <a:endParaRPr>
              <a:solidFill>
                <a:prstClr val="black"/>
              </a:solidFill>
              <a:latin typeface="Calibri"/>
            </a:endParaRPr>
          </a:p>
        </p:txBody>
      </p:sp>
      <p:sp>
        <p:nvSpPr>
          <p:cNvPr id="115" name="object 115"/>
          <p:cNvSpPr/>
          <p:nvPr/>
        </p:nvSpPr>
        <p:spPr>
          <a:xfrm>
            <a:off x="9086089" y="5141976"/>
            <a:ext cx="484631" cy="682752"/>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116" name="object 116"/>
          <p:cNvSpPr/>
          <p:nvPr/>
        </p:nvSpPr>
        <p:spPr>
          <a:xfrm>
            <a:off x="2225041" y="5507736"/>
            <a:ext cx="484631" cy="682751"/>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121" name="Title 120"/>
          <p:cNvSpPr>
            <a:spLocks noGrp="1"/>
          </p:cNvSpPr>
          <p:nvPr>
            <p:ph type="title"/>
          </p:nvPr>
        </p:nvSpPr>
        <p:spPr/>
        <p:txBody>
          <a:bodyPr/>
          <a:lstStyle/>
          <a:p>
            <a:endParaRPr lang="tr-T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30524" y="-98901"/>
            <a:ext cx="5330952" cy="1234440"/>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
        <p:nvSpPr>
          <p:cNvPr id="3" name="object 3"/>
          <p:cNvSpPr/>
          <p:nvPr/>
        </p:nvSpPr>
        <p:spPr>
          <a:xfrm>
            <a:off x="8046720" y="332231"/>
            <a:ext cx="871727" cy="1234440"/>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5" name="object 5"/>
          <p:cNvSpPr/>
          <p:nvPr/>
        </p:nvSpPr>
        <p:spPr>
          <a:xfrm>
            <a:off x="2164080" y="1514855"/>
            <a:ext cx="637032" cy="902208"/>
          </a:xfrm>
          <a:prstGeom prst="rect">
            <a:avLst/>
          </a:prstGeom>
          <a:blipFill>
            <a:blip r:embed="rId4" cstate="print"/>
            <a:stretch>
              <a:fillRect/>
            </a:stretch>
          </a:blipFill>
        </p:spPr>
        <p:txBody>
          <a:bodyPr wrap="square" lIns="0" tIns="0" rIns="0" bIns="0" rtlCol="0"/>
          <a:lstStyle/>
          <a:p>
            <a:endParaRPr>
              <a:solidFill>
                <a:prstClr val="black"/>
              </a:solidFill>
              <a:latin typeface="Calibri"/>
            </a:endParaRPr>
          </a:p>
        </p:txBody>
      </p:sp>
      <p:sp>
        <p:nvSpPr>
          <p:cNvPr id="6" name="object 6"/>
          <p:cNvSpPr/>
          <p:nvPr/>
        </p:nvSpPr>
        <p:spPr>
          <a:xfrm>
            <a:off x="1905001" y="2261617"/>
            <a:ext cx="579119" cy="603503"/>
          </a:xfrm>
          <a:prstGeom prst="rect">
            <a:avLst/>
          </a:prstGeom>
          <a:blipFill>
            <a:blip r:embed="rId5" cstate="print"/>
            <a:stretch>
              <a:fillRect/>
            </a:stretch>
          </a:blipFill>
        </p:spPr>
        <p:txBody>
          <a:bodyPr wrap="square" lIns="0" tIns="0" rIns="0" bIns="0" rtlCol="0"/>
          <a:lstStyle/>
          <a:p>
            <a:endParaRPr>
              <a:solidFill>
                <a:prstClr val="black"/>
              </a:solidFill>
              <a:latin typeface="Calibri"/>
            </a:endParaRPr>
          </a:p>
        </p:txBody>
      </p:sp>
      <p:sp>
        <p:nvSpPr>
          <p:cNvPr id="7" name="object 7"/>
          <p:cNvSpPr/>
          <p:nvPr/>
        </p:nvSpPr>
        <p:spPr>
          <a:xfrm>
            <a:off x="2164081" y="2100072"/>
            <a:ext cx="7982711" cy="902208"/>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8" name="object 8"/>
          <p:cNvSpPr/>
          <p:nvPr/>
        </p:nvSpPr>
        <p:spPr>
          <a:xfrm>
            <a:off x="2164080" y="2587751"/>
            <a:ext cx="2907792" cy="902208"/>
          </a:xfrm>
          <a:prstGeom prst="rect">
            <a:avLst/>
          </a:prstGeom>
          <a:blipFill>
            <a:blip r:embed="rId7" cstate="print"/>
            <a:stretch>
              <a:fillRect/>
            </a:stretch>
          </a:blipFill>
        </p:spPr>
        <p:txBody>
          <a:bodyPr wrap="square" lIns="0" tIns="0" rIns="0" bIns="0" rtlCol="0"/>
          <a:lstStyle/>
          <a:p>
            <a:endParaRPr>
              <a:solidFill>
                <a:prstClr val="black"/>
              </a:solidFill>
              <a:latin typeface="Calibri"/>
            </a:endParaRPr>
          </a:p>
        </p:txBody>
      </p:sp>
      <p:sp>
        <p:nvSpPr>
          <p:cNvPr id="9" name="object 9"/>
          <p:cNvSpPr/>
          <p:nvPr/>
        </p:nvSpPr>
        <p:spPr>
          <a:xfrm>
            <a:off x="4535424" y="2587751"/>
            <a:ext cx="637031" cy="902208"/>
          </a:xfrm>
          <a:prstGeom prst="rect">
            <a:avLst/>
          </a:prstGeom>
          <a:blipFill>
            <a:blip r:embed="rId4" cstate="print"/>
            <a:stretch>
              <a:fillRect/>
            </a:stretch>
          </a:blipFill>
        </p:spPr>
        <p:txBody>
          <a:bodyPr wrap="square" lIns="0" tIns="0" rIns="0" bIns="0" rtlCol="0"/>
          <a:lstStyle/>
          <a:p>
            <a:endParaRPr>
              <a:solidFill>
                <a:prstClr val="black"/>
              </a:solidFill>
              <a:latin typeface="Calibri"/>
            </a:endParaRPr>
          </a:p>
        </p:txBody>
      </p:sp>
      <p:sp>
        <p:nvSpPr>
          <p:cNvPr id="14" name="Title 13"/>
          <p:cNvSpPr>
            <a:spLocks noGrp="1"/>
          </p:cNvSpPr>
          <p:nvPr>
            <p:ph type="title"/>
          </p:nvPr>
        </p:nvSpPr>
        <p:spPr/>
        <p:txBody>
          <a:bodyPr/>
          <a:lstStyle/>
          <a:p>
            <a:endParaRPr lang="tr-T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39667" y="-175259"/>
            <a:ext cx="5230368" cy="1234440"/>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
        <p:nvSpPr>
          <p:cNvPr id="3" name="object 3"/>
          <p:cNvSpPr/>
          <p:nvPr/>
        </p:nvSpPr>
        <p:spPr>
          <a:xfrm>
            <a:off x="7997953" y="332231"/>
            <a:ext cx="871727" cy="1234440"/>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5" name="object 5"/>
          <p:cNvSpPr/>
          <p:nvPr/>
        </p:nvSpPr>
        <p:spPr>
          <a:xfrm>
            <a:off x="2063495" y="1511809"/>
            <a:ext cx="7235952" cy="682751"/>
          </a:xfrm>
          <a:prstGeom prst="rect">
            <a:avLst/>
          </a:prstGeom>
          <a:blipFill>
            <a:blip r:embed="rId4" cstate="print"/>
            <a:stretch>
              <a:fillRect/>
            </a:stretch>
          </a:blipFill>
        </p:spPr>
        <p:txBody>
          <a:bodyPr wrap="square" lIns="0" tIns="0" rIns="0" bIns="0" rtlCol="0"/>
          <a:lstStyle/>
          <a:p>
            <a:endParaRPr>
              <a:solidFill>
                <a:prstClr val="black"/>
              </a:solidFill>
              <a:latin typeface="Calibri"/>
            </a:endParaRPr>
          </a:p>
        </p:txBody>
      </p:sp>
      <p:sp>
        <p:nvSpPr>
          <p:cNvPr id="6" name="object 6"/>
          <p:cNvSpPr/>
          <p:nvPr/>
        </p:nvSpPr>
        <p:spPr>
          <a:xfrm>
            <a:off x="2325624" y="1840993"/>
            <a:ext cx="3057143" cy="682751"/>
          </a:xfrm>
          <a:prstGeom prst="rect">
            <a:avLst/>
          </a:prstGeom>
          <a:blipFill>
            <a:blip r:embed="rId5" cstate="print"/>
            <a:stretch>
              <a:fillRect/>
            </a:stretch>
          </a:blipFill>
        </p:spPr>
        <p:txBody>
          <a:bodyPr wrap="square" lIns="0" tIns="0" rIns="0" bIns="0" rtlCol="0"/>
          <a:lstStyle/>
          <a:p>
            <a:endParaRPr>
              <a:solidFill>
                <a:prstClr val="black"/>
              </a:solidFill>
              <a:latin typeface="Calibri"/>
            </a:endParaRPr>
          </a:p>
        </p:txBody>
      </p:sp>
      <p:sp>
        <p:nvSpPr>
          <p:cNvPr id="7" name="object 7"/>
          <p:cNvSpPr/>
          <p:nvPr/>
        </p:nvSpPr>
        <p:spPr>
          <a:xfrm>
            <a:off x="4974335" y="1840993"/>
            <a:ext cx="484632" cy="682751"/>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8" name="object 8"/>
          <p:cNvSpPr/>
          <p:nvPr/>
        </p:nvSpPr>
        <p:spPr>
          <a:xfrm>
            <a:off x="2325623" y="2243328"/>
            <a:ext cx="484632" cy="682751"/>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9" name="object 9"/>
          <p:cNvSpPr/>
          <p:nvPr/>
        </p:nvSpPr>
        <p:spPr>
          <a:xfrm>
            <a:off x="2127504" y="2767583"/>
            <a:ext cx="438912" cy="457200"/>
          </a:xfrm>
          <a:prstGeom prst="rect">
            <a:avLst/>
          </a:prstGeom>
          <a:blipFill>
            <a:blip r:embed="rId7" cstate="print"/>
            <a:stretch>
              <a:fillRect/>
            </a:stretch>
          </a:blipFill>
        </p:spPr>
        <p:txBody>
          <a:bodyPr wrap="square" lIns="0" tIns="0" rIns="0" bIns="0" rtlCol="0"/>
          <a:lstStyle/>
          <a:p>
            <a:endParaRPr>
              <a:solidFill>
                <a:prstClr val="black"/>
              </a:solidFill>
              <a:latin typeface="Calibri"/>
            </a:endParaRPr>
          </a:p>
        </p:txBody>
      </p:sp>
      <p:sp>
        <p:nvSpPr>
          <p:cNvPr id="10" name="object 10"/>
          <p:cNvSpPr/>
          <p:nvPr/>
        </p:nvSpPr>
        <p:spPr>
          <a:xfrm>
            <a:off x="2325623" y="2645665"/>
            <a:ext cx="7629144" cy="682751"/>
          </a:xfrm>
          <a:prstGeom prst="rect">
            <a:avLst/>
          </a:prstGeom>
          <a:blipFill>
            <a:blip r:embed="rId8" cstate="print"/>
            <a:stretch>
              <a:fillRect/>
            </a:stretch>
          </a:blipFill>
        </p:spPr>
        <p:txBody>
          <a:bodyPr wrap="square" lIns="0" tIns="0" rIns="0" bIns="0" rtlCol="0"/>
          <a:lstStyle/>
          <a:p>
            <a:endParaRPr>
              <a:solidFill>
                <a:prstClr val="black"/>
              </a:solidFill>
              <a:latin typeface="Calibri"/>
            </a:endParaRPr>
          </a:p>
        </p:txBody>
      </p:sp>
      <p:sp>
        <p:nvSpPr>
          <p:cNvPr id="11" name="object 11"/>
          <p:cNvSpPr/>
          <p:nvPr/>
        </p:nvSpPr>
        <p:spPr>
          <a:xfrm>
            <a:off x="2325623" y="2974849"/>
            <a:ext cx="7458456" cy="682751"/>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12" name="object 12"/>
          <p:cNvSpPr/>
          <p:nvPr/>
        </p:nvSpPr>
        <p:spPr>
          <a:xfrm>
            <a:off x="2325623" y="3304032"/>
            <a:ext cx="7805928" cy="682752"/>
          </a:xfrm>
          <a:prstGeom prst="rect">
            <a:avLst/>
          </a:prstGeom>
          <a:blipFill>
            <a:blip r:embed="rId10" cstate="print"/>
            <a:stretch>
              <a:fillRect/>
            </a:stretch>
          </a:blipFill>
        </p:spPr>
        <p:txBody>
          <a:bodyPr wrap="square" lIns="0" tIns="0" rIns="0" bIns="0" rtlCol="0"/>
          <a:lstStyle/>
          <a:p>
            <a:endParaRPr>
              <a:solidFill>
                <a:prstClr val="black"/>
              </a:solidFill>
              <a:latin typeface="Calibri"/>
            </a:endParaRPr>
          </a:p>
        </p:txBody>
      </p:sp>
      <p:sp>
        <p:nvSpPr>
          <p:cNvPr id="13" name="object 13"/>
          <p:cNvSpPr/>
          <p:nvPr/>
        </p:nvSpPr>
        <p:spPr>
          <a:xfrm>
            <a:off x="2325623" y="3633216"/>
            <a:ext cx="7616952" cy="682751"/>
          </a:xfrm>
          <a:prstGeom prst="rect">
            <a:avLst/>
          </a:prstGeom>
          <a:blipFill>
            <a:blip r:embed="rId11" cstate="print"/>
            <a:stretch>
              <a:fillRect/>
            </a:stretch>
          </a:blipFill>
        </p:spPr>
        <p:txBody>
          <a:bodyPr wrap="square" lIns="0" tIns="0" rIns="0" bIns="0" rtlCol="0"/>
          <a:lstStyle/>
          <a:p>
            <a:endParaRPr>
              <a:solidFill>
                <a:prstClr val="black"/>
              </a:solidFill>
              <a:latin typeface="Calibri"/>
            </a:endParaRPr>
          </a:p>
        </p:txBody>
      </p:sp>
      <p:sp>
        <p:nvSpPr>
          <p:cNvPr id="14" name="object 14"/>
          <p:cNvSpPr/>
          <p:nvPr/>
        </p:nvSpPr>
        <p:spPr>
          <a:xfrm>
            <a:off x="2325624" y="3962401"/>
            <a:ext cx="7985759" cy="682751"/>
          </a:xfrm>
          <a:prstGeom prst="rect">
            <a:avLst/>
          </a:prstGeom>
          <a:blipFill>
            <a:blip r:embed="rId12" cstate="print"/>
            <a:stretch>
              <a:fillRect/>
            </a:stretch>
          </a:blipFill>
        </p:spPr>
        <p:txBody>
          <a:bodyPr wrap="square" lIns="0" tIns="0" rIns="0" bIns="0" rtlCol="0"/>
          <a:lstStyle/>
          <a:p>
            <a:endParaRPr>
              <a:solidFill>
                <a:prstClr val="black"/>
              </a:solidFill>
              <a:latin typeface="Calibri"/>
            </a:endParaRPr>
          </a:p>
        </p:txBody>
      </p:sp>
      <p:sp>
        <p:nvSpPr>
          <p:cNvPr id="15" name="object 15"/>
          <p:cNvSpPr/>
          <p:nvPr/>
        </p:nvSpPr>
        <p:spPr>
          <a:xfrm>
            <a:off x="2325623" y="4291585"/>
            <a:ext cx="8068056" cy="682751"/>
          </a:xfrm>
          <a:prstGeom prst="rect">
            <a:avLst/>
          </a:prstGeom>
          <a:blipFill>
            <a:blip r:embed="rId13" cstate="print"/>
            <a:stretch>
              <a:fillRect/>
            </a:stretch>
          </a:blipFill>
        </p:spPr>
        <p:txBody>
          <a:bodyPr wrap="square" lIns="0" tIns="0" rIns="0" bIns="0" rtlCol="0"/>
          <a:lstStyle/>
          <a:p>
            <a:endParaRPr>
              <a:solidFill>
                <a:prstClr val="black"/>
              </a:solidFill>
              <a:latin typeface="Calibri"/>
            </a:endParaRPr>
          </a:p>
        </p:txBody>
      </p:sp>
      <p:sp>
        <p:nvSpPr>
          <p:cNvPr id="16" name="object 16"/>
          <p:cNvSpPr/>
          <p:nvPr/>
        </p:nvSpPr>
        <p:spPr>
          <a:xfrm>
            <a:off x="2325623" y="4620768"/>
            <a:ext cx="7687056" cy="682751"/>
          </a:xfrm>
          <a:prstGeom prst="rect">
            <a:avLst/>
          </a:prstGeom>
          <a:blipFill>
            <a:blip r:embed="rId14" cstate="print"/>
            <a:stretch>
              <a:fillRect/>
            </a:stretch>
          </a:blipFill>
        </p:spPr>
        <p:txBody>
          <a:bodyPr wrap="square" lIns="0" tIns="0" rIns="0" bIns="0" rtlCol="0"/>
          <a:lstStyle/>
          <a:p>
            <a:endParaRPr>
              <a:solidFill>
                <a:prstClr val="black"/>
              </a:solidFill>
              <a:latin typeface="Calibri"/>
            </a:endParaRPr>
          </a:p>
        </p:txBody>
      </p:sp>
      <p:sp>
        <p:nvSpPr>
          <p:cNvPr id="17" name="object 17"/>
          <p:cNvSpPr/>
          <p:nvPr/>
        </p:nvSpPr>
        <p:spPr>
          <a:xfrm>
            <a:off x="2325623" y="4949952"/>
            <a:ext cx="2154936" cy="682752"/>
          </a:xfrm>
          <a:prstGeom prst="rect">
            <a:avLst/>
          </a:prstGeom>
          <a:blipFill>
            <a:blip r:embed="rId15" cstate="print"/>
            <a:stretch>
              <a:fillRect/>
            </a:stretch>
          </a:blipFill>
        </p:spPr>
        <p:txBody>
          <a:bodyPr wrap="square" lIns="0" tIns="0" rIns="0" bIns="0" rtlCol="0"/>
          <a:lstStyle/>
          <a:p>
            <a:endParaRPr>
              <a:solidFill>
                <a:prstClr val="black"/>
              </a:solidFill>
              <a:latin typeface="Calibri"/>
            </a:endParaRPr>
          </a:p>
        </p:txBody>
      </p:sp>
      <p:sp>
        <p:nvSpPr>
          <p:cNvPr id="18" name="object 18"/>
          <p:cNvSpPr/>
          <p:nvPr/>
        </p:nvSpPr>
        <p:spPr>
          <a:xfrm>
            <a:off x="4072128" y="4949952"/>
            <a:ext cx="484631" cy="682752"/>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23" name="Title 22"/>
          <p:cNvSpPr>
            <a:spLocks noGrp="1"/>
          </p:cNvSpPr>
          <p:nvPr>
            <p:ph type="title"/>
          </p:nvPr>
        </p:nvSpPr>
        <p:spPr/>
        <p:txBody>
          <a:bodyPr/>
          <a:lstStyle/>
          <a:p>
            <a:endParaRPr lang="tr-T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88112" y="-143256"/>
            <a:ext cx="5273039" cy="1234440"/>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
        <p:nvSpPr>
          <p:cNvPr id="3" name="object 3"/>
          <p:cNvSpPr/>
          <p:nvPr/>
        </p:nvSpPr>
        <p:spPr>
          <a:xfrm>
            <a:off x="8019288" y="332231"/>
            <a:ext cx="871728" cy="1234440"/>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5" name="object 5"/>
          <p:cNvSpPr/>
          <p:nvPr/>
        </p:nvSpPr>
        <p:spPr>
          <a:xfrm>
            <a:off x="1880615" y="1484376"/>
            <a:ext cx="8068056" cy="682751"/>
          </a:xfrm>
          <a:prstGeom prst="rect">
            <a:avLst/>
          </a:prstGeom>
          <a:blipFill>
            <a:blip r:embed="rId4" cstate="print"/>
            <a:stretch>
              <a:fillRect/>
            </a:stretch>
          </a:blipFill>
        </p:spPr>
        <p:txBody>
          <a:bodyPr wrap="square" lIns="0" tIns="0" rIns="0" bIns="0" rtlCol="0"/>
          <a:lstStyle/>
          <a:p>
            <a:endParaRPr>
              <a:solidFill>
                <a:prstClr val="black"/>
              </a:solidFill>
              <a:latin typeface="Calibri"/>
            </a:endParaRPr>
          </a:p>
        </p:txBody>
      </p:sp>
      <p:sp>
        <p:nvSpPr>
          <p:cNvPr id="6" name="object 6"/>
          <p:cNvSpPr/>
          <p:nvPr/>
        </p:nvSpPr>
        <p:spPr>
          <a:xfrm>
            <a:off x="2225040" y="1776984"/>
            <a:ext cx="1225296" cy="682751"/>
          </a:xfrm>
          <a:prstGeom prst="rect">
            <a:avLst/>
          </a:prstGeom>
          <a:blipFill>
            <a:blip r:embed="rId5" cstate="print"/>
            <a:stretch>
              <a:fillRect/>
            </a:stretch>
          </a:blipFill>
        </p:spPr>
        <p:txBody>
          <a:bodyPr wrap="square" lIns="0" tIns="0" rIns="0" bIns="0" rtlCol="0"/>
          <a:lstStyle/>
          <a:p>
            <a:endParaRPr>
              <a:solidFill>
                <a:prstClr val="black"/>
              </a:solidFill>
              <a:latin typeface="Calibri"/>
            </a:endParaRPr>
          </a:p>
        </p:txBody>
      </p:sp>
      <p:sp>
        <p:nvSpPr>
          <p:cNvPr id="7" name="object 7"/>
          <p:cNvSpPr/>
          <p:nvPr/>
        </p:nvSpPr>
        <p:spPr>
          <a:xfrm>
            <a:off x="3041903" y="1776984"/>
            <a:ext cx="484632" cy="682751"/>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8" name="object 8"/>
          <p:cNvSpPr/>
          <p:nvPr/>
        </p:nvSpPr>
        <p:spPr>
          <a:xfrm>
            <a:off x="2225041" y="2142745"/>
            <a:ext cx="484631" cy="682751"/>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9" name="object 9"/>
          <p:cNvSpPr/>
          <p:nvPr/>
        </p:nvSpPr>
        <p:spPr>
          <a:xfrm>
            <a:off x="1944623" y="2630423"/>
            <a:ext cx="438912" cy="457200"/>
          </a:xfrm>
          <a:prstGeom prst="rect">
            <a:avLst/>
          </a:prstGeom>
          <a:blipFill>
            <a:blip r:embed="rId7" cstate="print"/>
            <a:stretch>
              <a:fillRect/>
            </a:stretch>
          </a:blipFill>
        </p:spPr>
        <p:txBody>
          <a:bodyPr wrap="square" lIns="0" tIns="0" rIns="0" bIns="0" rtlCol="0"/>
          <a:lstStyle/>
          <a:p>
            <a:endParaRPr>
              <a:solidFill>
                <a:prstClr val="black"/>
              </a:solidFill>
              <a:latin typeface="Calibri"/>
            </a:endParaRPr>
          </a:p>
        </p:txBody>
      </p:sp>
      <p:sp>
        <p:nvSpPr>
          <p:cNvPr id="10" name="object 10"/>
          <p:cNvSpPr/>
          <p:nvPr/>
        </p:nvSpPr>
        <p:spPr>
          <a:xfrm>
            <a:off x="2225040" y="2508505"/>
            <a:ext cx="7217664" cy="682751"/>
          </a:xfrm>
          <a:prstGeom prst="rect">
            <a:avLst/>
          </a:prstGeom>
          <a:blipFill>
            <a:blip r:embed="rId8" cstate="print"/>
            <a:stretch>
              <a:fillRect/>
            </a:stretch>
          </a:blipFill>
        </p:spPr>
        <p:txBody>
          <a:bodyPr wrap="square" lIns="0" tIns="0" rIns="0" bIns="0" rtlCol="0"/>
          <a:lstStyle/>
          <a:p>
            <a:endParaRPr>
              <a:solidFill>
                <a:prstClr val="black"/>
              </a:solidFill>
              <a:latin typeface="Calibri"/>
            </a:endParaRPr>
          </a:p>
        </p:txBody>
      </p:sp>
      <p:sp>
        <p:nvSpPr>
          <p:cNvPr id="11" name="object 11"/>
          <p:cNvSpPr/>
          <p:nvPr/>
        </p:nvSpPr>
        <p:spPr>
          <a:xfrm>
            <a:off x="2225040" y="2801112"/>
            <a:ext cx="7522464" cy="682751"/>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12" name="object 12"/>
          <p:cNvSpPr/>
          <p:nvPr/>
        </p:nvSpPr>
        <p:spPr>
          <a:xfrm>
            <a:off x="2225040" y="3093721"/>
            <a:ext cx="7924800" cy="682751"/>
          </a:xfrm>
          <a:prstGeom prst="rect">
            <a:avLst/>
          </a:prstGeom>
          <a:blipFill>
            <a:blip r:embed="rId10" cstate="print"/>
            <a:stretch>
              <a:fillRect/>
            </a:stretch>
          </a:blipFill>
        </p:spPr>
        <p:txBody>
          <a:bodyPr wrap="square" lIns="0" tIns="0" rIns="0" bIns="0" rtlCol="0"/>
          <a:lstStyle/>
          <a:p>
            <a:endParaRPr>
              <a:solidFill>
                <a:prstClr val="black"/>
              </a:solidFill>
              <a:latin typeface="Calibri"/>
            </a:endParaRPr>
          </a:p>
        </p:txBody>
      </p:sp>
      <p:sp>
        <p:nvSpPr>
          <p:cNvPr id="13" name="object 13"/>
          <p:cNvSpPr/>
          <p:nvPr/>
        </p:nvSpPr>
        <p:spPr>
          <a:xfrm>
            <a:off x="2225041" y="3386328"/>
            <a:ext cx="1447799" cy="682752"/>
          </a:xfrm>
          <a:prstGeom prst="rect">
            <a:avLst/>
          </a:prstGeom>
          <a:blipFill>
            <a:blip r:embed="rId11" cstate="print"/>
            <a:stretch>
              <a:fillRect/>
            </a:stretch>
          </a:blipFill>
        </p:spPr>
        <p:txBody>
          <a:bodyPr wrap="square" lIns="0" tIns="0" rIns="0" bIns="0" rtlCol="0"/>
          <a:lstStyle/>
          <a:p>
            <a:endParaRPr>
              <a:solidFill>
                <a:prstClr val="black"/>
              </a:solidFill>
              <a:latin typeface="Calibri"/>
            </a:endParaRPr>
          </a:p>
        </p:txBody>
      </p:sp>
      <p:sp>
        <p:nvSpPr>
          <p:cNvPr id="14" name="object 14"/>
          <p:cNvSpPr/>
          <p:nvPr/>
        </p:nvSpPr>
        <p:spPr>
          <a:xfrm>
            <a:off x="3264408" y="3386328"/>
            <a:ext cx="484631" cy="682752"/>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15" name="object 15"/>
          <p:cNvSpPr/>
          <p:nvPr/>
        </p:nvSpPr>
        <p:spPr>
          <a:xfrm>
            <a:off x="2225041" y="3752089"/>
            <a:ext cx="484631" cy="682751"/>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16" name="object 16"/>
          <p:cNvSpPr/>
          <p:nvPr/>
        </p:nvSpPr>
        <p:spPr>
          <a:xfrm>
            <a:off x="1944623" y="4239767"/>
            <a:ext cx="438912" cy="457200"/>
          </a:xfrm>
          <a:prstGeom prst="rect">
            <a:avLst/>
          </a:prstGeom>
          <a:blipFill>
            <a:blip r:embed="rId7" cstate="print"/>
            <a:stretch>
              <a:fillRect/>
            </a:stretch>
          </a:blipFill>
        </p:spPr>
        <p:txBody>
          <a:bodyPr wrap="square" lIns="0" tIns="0" rIns="0" bIns="0" rtlCol="0"/>
          <a:lstStyle/>
          <a:p>
            <a:endParaRPr>
              <a:solidFill>
                <a:prstClr val="black"/>
              </a:solidFill>
              <a:latin typeface="Calibri"/>
            </a:endParaRPr>
          </a:p>
        </p:txBody>
      </p:sp>
      <p:sp>
        <p:nvSpPr>
          <p:cNvPr id="17" name="object 17"/>
          <p:cNvSpPr/>
          <p:nvPr/>
        </p:nvSpPr>
        <p:spPr>
          <a:xfrm>
            <a:off x="2225040" y="4117848"/>
            <a:ext cx="7964424" cy="682751"/>
          </a:xfrm>
          <a:prstGeom prst="rect">
            <a:avLst/>
          </a:prstGeom>
          <a:blipFill>
            <a:blip r:embed="rId12" cstate="print"/>
            <a:stretch>
              <a:fillRect/>
            </a:stretch>
          </a:blipFill>
        </p:spPr>
        <p:txBody>
          <a:bodyPr wrap="square" lIns="0" tIns="0" rIns="0" bIns="0" rtlCol="0"/>
          <a:lstStyle/>
          <a:p>
            <a:endParaRPr>
              <a:solidFill>
                <a:prstClr val="black"/>
              </a:solidFill>
              <a:latin typeface="Calibri"/>
            </a:endParaRPr>
          </a:p>
        </p:txBody>
      </p:sp>
      <p:sp>
        <p:nvSpPr>
          <p:cNvPr id="18" name="object 18"/>
          <p:cNvSpPr/>
          <p:nvPr/>
        </p:nvSpPr>
        <p:spPr>
          <a:xfrm>
            <a:off x="2225040" y="4410456"/>
            <a:ext cx="7434072" cy="682751"/>
          </a:xfrm>
          <a:prstGeom prst="rect">
            <a:avLst/>
          </a:prstGeom>
          <a:blipFill>
            <a:blip r:embed="rId13" cstate="print"/>
            <a:stretch>
              <a:fillRect/>
            </a:stretch>
          </a:blipFill>
        </p:spPr>
        <p:txBody>
          <a:bodyPr wrap="square" lIns="0" tIns="0" rIns="0" bIns="0" rtlCol="0"/>
          <a:lstStyle/>
          <a:p>
            <a:endParaRPr>
              <a:solidFill>
                <a:prstClr val="black"/>
              </a:solidFill>
              <a:latin typeface="Calibri"/>
            </a:endParaRPr>
          </a:p>
        </p:txBody>
      </p:sp>
      <p:sp>
        <p:nvSpPr>
          <p:cNvPr id="19" name="object 19"/>
          <p:cNvSpPr/>
          <p:nvPr/>
        </p:nvSpPr>
        <p:spPr>
          <a:xfrm>
            <a:off x="2225040" y="4703064"/>
            <a:ext cx="7482840" cy="682752"/>
          </a:xfrm>
          <a:prstGeom prst="rect">
            <a:avLst/>
          </a:prstGeom>
          <a:blipFill>
            <a:blip r:embed="rId14" cstate="print"/>
            <a:stretch>
              <a:fillRect/>
            </a:stretch>
          </a:blipFill>
        </p:spPr>
        <p:txBody>
          <a:bodyPr wrap="square" lIns="0" tIns="0" rIns="0" bIns="0" rtlCol="0"/>
          <a:lstStyle/>
          <a:p>
            <a:endParaRPr>
              <a:solidFill>
                <a:prstClr val="black"/>
              </a:solidFill>
              <a:latin typeface="Calibri"/>
            </a:endParaRPr>
          </a:p>
        </p:txBody>
      </p:sp>
      <p:sp>
        <p:nvSpPr>
          <p:cNvPr id="20" name="object 20"/>
          <p:cNvSpPr/>
          <p:nvPr/>
        </p:nvSpPr>
        <p:spPr>
          <a:xfrm>
            <a:off x="2225040" y="4995672"/>
            <a:ext cx="7016496" cy="682751"/>
          </a:xfrm>
          <a:prstGeom prst="rect">
            <a:avLst/>
          </a:prstGeom>
          <a:blipFill>
            <a:blip r:embed="rId15" cstate="print"/>
            <a:stretch>
              <a:fillRect/>
            </a:stretch>
          </a:blipFill>
        </p:spPr>
        <p:txBody>
          <a:bodyPr wrap="square" lIns="0" tIns="0" rIns="0" bIns="0" rtlCol="0"/>
          <a:lstStyle/>
          <a:p>
            <a:endParaRPr>
              <a:solidFill>
                <a:prstClr val="black"/>
              </a:solidFill>
              <a:latin typeface="Calibri"/>
            </a:endParaRPr>
          </a:p>
        </p:txBody>
      </p:sp>
      <p:sp>
        <p:nvSpPr>
          <p:cNvPr id="21" name="object 21"/>
          <p:cNvSpPr/>
          <p:nvPr/>
        </p:nvSpPr>
        <p:spPr>
          <a:xfrm>
            <a:off x="8833105" y="4995672"/>
            <a:ext cx="484631" cy="682751"/>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26" name="Title 25"/>
          <p:cNvSpPr>
            <a:spLocks noGrp="1"/>
          </p:cNvSpPr>
          <p:nvPr>
            <p:ph type="title"/>
          </p:nvPr>
        </p:nvSpPr>
        <p:spPr/>
        <p:txBody>
          <a:bodyPr/>
          <a:lstStyle/>
          <a:p>
            <a:endParaRPr lang="tr-TR" dirty="0"/>
          </a:p>
        </p:txBody>
      </p:sp>
    </p:spTree>
  </p:cSld>
  <p:clrMapOvr>
    <a:masterClrMapping/>
  </p:clrMapOvr>
</p:sld>
</file>

<file path=ppt/theme/theme1.xml><?xml version="1.0" encoding="utf-8"?>
<a:theme xmlns:a="http://schemas.openxmlformats.org/drawingml/2006/main" name="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noFill/>
        </a:ln>
        <a:scene3d>
          <a:camera prst="orthographicFront"/>
          <a:lightRig rig="threePt" dir="t"/>
        </a:scene3d>
        <a:sp3d>
          <a:bevelT/>
        </a:sp3d>
      </a:spPr>
      <a:bodyPr rtlCol="0" anchor="ctr"/>
      <a:lstStyle>
        <a:defPPr algn="ctr">
          <a:defRPr dirty="0" smtClean="0">
            <a:solidFill>
              <a:schemeClr val="tx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lumMod val="50000"/>
              <a:lumOff val="5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smtClean="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Theme1" id="{C51EFA6B-707D-4E8D-A75C-4960B4B1ECDF}" vid="{21B46A46-58AD-4253-BFCE-A51D8DF43754}"/>
    </a:ext>
  </a:extLst>
</a:theme>
</file>

<file path=ppt/theme/theme2.xml><?xml version="1.0" encoding="utf-8"?>
<a:theme xmlns:a="http://schemas.openxmlformats.org/drawingml/2006/main" name="akbank_tema">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kbank_tema" id="{5E599CC0-8826-4620-82B8-72435B853126}" vid="{9BACBB55-F625-4205-A5D3-A3458304FBBC}"/>
    </a:ext>
  </a:extLst>
</a:theme>
</file>

<file path=ppt/theme/theme3.xml><?xml version="1.0" encoding="utf-8"?>
<a:theme xmlns:a="http://schemas.openxmlformats.org/drawingml/2006/main" name="1_akbank_tema">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kbank_tema" id="{5E599CC0-8826-4620-82B8-72435B853126}" vid="{9BACBB55-F625-4205-A5D3-A3458304FBB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4067</TotalTime>
  <Words>1588</Words>
  <Application>Microsoft Office PowerPoint</Application>
  <PresentationFormat>Geniş ekran</PresentationFormat>
  <Paragraphs>319</Paragraphs>
  <Slides>58</Slides>
  <Notes>5</Notes>
  <HiddenSlides>0</HiddenSlides>
  <MMClips>0</MMClips>
  <ScaleCrop>false</ScaleCrop>
  <HeadingPairs>
    <vt:vector size="8" baseType="variant">
      <vt:variant>
        <vt:lpstr>Kullanılan Yazı Tipleri</vt:lpstr>
      </vt:variant>
      <vt:variant>
        <vt:i4>6</vt:i4>
      </vt:variant>
      <vt:variant>
        <vt:lpstr>Tema</vt:lpstr>
      </vt:variant>
      <vt:variant>
        <vt:i4>3</vt:i4>
      </vt:variant>
      <vt:variant>
        <vt:lpstr>Eklenmiş OLE Hizmet Programları</vt:lpstr>
      </vt:variant>
      <vt:variant>
        <vt:i4>1</vt:i4>
      </vt:variant>
      <vt:variant>
        <vt:lpstr>Slayt Başlıkları</vt:lpstr>
      </vt:variant>
      <vt:variant>
        <vt:i4>58</vt:i4>
      </vt:variant>
    </vt:vector>
  </HeadingPairs>
  <TitlesOfParts>
    <vt:vector size="68" baseType="lpstr">
      <vt:lpstr>Arial</vt:lpstr>
      <vt:lpstr>Calibri</vt:lpstr>
      <vt:lpstr>medium-content-serif-font</vt:lpstr>
      <vt:lpstr>Roboto</vt:lpstr>
      <vt:lpstr>Times New Roman</vt:lpstr>
      <vt:lpstr>Wingdings</vt:lpstr>
      <vt:lpstr>Theme1</vt:lpstr>
      <vt:lpstr>akbank_tema</vt:lpstr>
      <vt:lpstr>1_akbank_tema</vt:lpstr>
      <vt:lpstr>Worksheet</vt:lpstr>
      <vt:lpstr>MAKİNE ÖĞRENİMİ </vt:lpstr>
      <vt:lpstr>PowerPoint Sunusu</vt:lpstr>
      <vt:lpstr>PowerPoint Sunusu</vt:lpstr>
      <vt:lpstr>PowerPoint Sunusu</vt:lpstr>
      <vt:lpstr>Yapay Zeka (YZ) Artificial Intelligence (AI)</vt:lpstr>
      <vt:lpstr>PowerPoint Sunusu</vt:lpstr>
      <vt:lpstr>PowerPoint Sunusu</vt:lpstr>
      <vt:lpstr>PowerPoint Sunusu</vt:lpstr>
      <vt:lpstr>PowerPoint Sunusu</vt:lpstr>
      <vt:lpstr>PowerPoint Sunusu</vt:lpstr>
      <vt:lpstr>PowerPoint Sunusu</vt:lpstr>
      <vt:lpstr>Duygusal Zeka  Emotional Intelligence (EI)</vt:lpstr>
      <vt:lpstr>PowerPoint Sunusu</vt:lpstr>
      <vt:lpstr>Yapay Zeka</vt:lpstr>
      <vt:lpstr>Yapay Zeka</vt:lpstr>
      <vt:lpstr>PowerPoint Sunusu</vt:lpstr>
      <vt:lpstr>Yapay Zekanın Tanımı</vt:lpstr>
      <vt:lpstr>PowerPoint Sunusu</vt:lpstr>
      <vt:lpstr>PowerPoint Sunusu</vt:lpstr>
      <vt:lpstr>PowerPoint Sunusu</vt:lpstr>
      <vt:lpstr>Örnek AI Sistemi</vt:lpstr>
      <vt:lpstr>Örnek AI Sistemi</vt:lpstr>
      <vt:lpstr>PowerPoint Sunusu</vt:lpstr>
      <vt:lpstr>Gündem</vt:lpstr>
      <vt:lpstr>NEDİR?</vt:lpstr>
      <vt:lpstr>MACHINE LEARNING vs DEEP LEARNING </vt:lpstr>
      <vt:lpstr>PowerPoint Sunusu</vt:lpstr>
      <vt:lpstr>PowerPoint Sunusu</vt:lpstr>
      <vt:lpstr>Gözetimli Öğrenme (Supervised Learning):</vt:lpstr>
      <vt:lpstr>En çok kullanılan gözetimli öğrenme algoritmaları: </vt:lpstr>
      <vt:lpstr>Örnek data</vt:lpstr>
      <vt:lpstr>PowerPoint Sunusu</vt:lpstr>
      <vt:lpstr>PowerPoint Sunusu</vt:lpstr>
      <vt:lpstr>PowerPoint Sunusu</vt:lpstr>
      <vt:lpstr>PowerPoint Sunusu</vt:lpstr>
      <vt:lpstr>Sınıflandırma (Classification)</vt:lpstr>
      <vt:lpstr>Öğrencilerden toplanan bir veri kümesi.</vt:lpstr>
      <vt:lpstr>PowerPoint Sunusu</vt:lpstr>
      <vt:lpstr>Bazı Sınıflandırma(Classification) Algoritmaları </vt:lpstr>
      <vt:lpstr>K-NN (K nearest neighborhood)</vt:lpstr>
      <vt:lpstr>PowerPoint Sunusu</vt:lpstr>
      <vt:lpstr>Karar Ağacı (Decision Tree)</vt:lpstr>
      <vt:lpstr>PowerPoint Sunusu</vt:lpstr>
      <vt:lpstr>SVM (Support Vector Machine)</vt:lpstr>
      <vt:lpstr>Lineer Diskriminant Analizi (LDA –  Linear Discriminant Analysis)</vt:lpstr>
      <vt:lpstr>Gözetimsiz Öğrenme (Unsupervised Learning):</vt:lpstr>
      <vt:lpstr>En çok kullanılan gözetimsiz öğrenme algoritmaları:</vt:lpstr>
      <vt:lpstr>    CLUSTERING</vt:lpstr>
      <vt:lpstr>Clustering ( Kümeleme )</vt:lpstr>
      <vt:lpstr>PowerPoint Sunusu</vt:lpstr>
      <vt:lpstr>PowerPoint Sunusu</vt:lpstr>
      <vt:lpstr>Feature extraction/Dimensionality reduction</vt:lpstr>
      <vt:lpstr>Confusion Matrix yorumlama  </vt:lpstr>
      <vt:lpstr>PowerPoint Sunusu</vt:lpstr>
      <vt:lpstr>PowerPoint Sunusu</vt:lpstr>
      <vt:lpstr>PowerPoint Sunusu</vt:lpstr>
      <vt:lpstr>PowerPoint Sunusu</vt:lpstr>
      <vt:lpstr>TEŞEKKÜRLER.</vt:lpstr>
    </vt:vector>
  </TitlesOfParts>
  <Company>Akbank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Modelling</dc:title>
  <dc:creator>Gizem Aksoy (BT Dijital Bank. ve Ödeme Sis. U.G. Bl.)</dc:creator>
  <cp:lastModifiedBy>Cem AYDIN</cp:lastModifiedBy>
  <cp:revision>141</cp:revision>
  <dcterms:created xsi:type="dcterms:W3CDTF">2018-01-11T09:00:54Z</dcterms:created>
  <dcterms:modified xsi:type="dcterms:W3CDTF">2019-05-29T19:28:05Z</dcterms:modified>
</cp:coreProperties>
</file>